
<file path=[Content_Types].xml><?xml version="1.0" encoding="utf-8"?>
<Types xmlns="http://schemas.openxmlformats.org/package/2006/content-types">
  <Override PartName="/ppt/charts/chart1.xml" ContentType="application/vnd.openxmlformats-officedocument.drawingml.chart+xml"/>
  <Override PartName="/ppt/slideLayouts/slideLayout1.xml" ContentType="application/vnd.openxmlformats-officedocument.presentationml.slideLayout+xml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Default Extension="xlsx" ContentType="application/vnd.openxmlformats-officedocument.spreadsheetml.sheet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charts/chart2.xml" ContentType="application/vnd.openxmlformats-officedocument.drawingml.chart+xml"/>
  <Override PartName="/ppt/theme/themeOverride1.xml" ContentType="application/vnd.openxmlformats-officedocument.themeOverr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charts/chart3.xml" ContentType="application/vnd.openxmlformats-officedocument.drawingml.chart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theme/themeOverride2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67" r:id="rId3"/>
    <p:sldId id="262" r:id="rId4"/>
    <p:sldId id="263" r:id="rId5"/>
    <p:sldId id="265" r:id="rId6"/>
    <p:sldId id="264" r:id="rId7"/>
    <p:sldId id="258" r:id="rId8"/>
    <p:sldId id="259" r:id="rId9"/>
    <p:sldId id="260" r:id="rId10"/>
    <p:sldId id="261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3678"/>
    <a:srgbClr val="0093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02" autoAdjust="0"/>
    <p:restoredTop sz="94634" autoAdjust="0"/>
  </p:normalViewPr>
  <p:slideViewPr>
    <p:cSldViewPr snapToGrid="0" snapToObjects="1" showGuides="1">
      <p:cViewPr varScale="1">
        <p:scale>
          <a:sx n="102" d="100"/>
          <a:sy n="102" d="100"/>
        </p:scale>
        <p:origin x="-58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Microsoft_Excel_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package" Target="../embeddings/Microsoft_Excel_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7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Apri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10.0</c:v>
                </c:pt>
                <c:pt idx="1">
                  <c:v>6.0</c:v>
                </c:pt>
                <c:pt idx="2">
                  <c:v>8.0</c:v>
                </c:pt>
                <c:pt idx="3">
                  <c:v>5.0</c:v>
                </c:pt>
                <c:pt idx="4">
                  <c:v>8.0</c:v>
                </c:pt>
                <c:pt idx="5">
                  <c:v>4.0</c:v>
                </c:pt>
                <c:pt idx="6">
                  <c:v>6.0</c:v>
                </c:pt>
                <c:pt idx="7">
                  <c:v>12.0</c:v>
                </c:pt>
                <c:pt idx="8">
                  <c:v>14.0</c:v>
                </c:pt>
                <c:pt idx="9">
                  <c:v>8.0</c:v>
                </c:pt>
                <c:pt idx="10">
                  <c:v>6.0</c:v>
                </c:pt>
                <c:pt idx="11">
                  <c:v>7.0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Apri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6.0</c:v>
                </c:pt>
                <c:pt idx="1">
                  <c:v>4.0</c:v>
                </c:pt>
                <c:pt idx="2">
                  <c:v>3.0</c:v>
                </c:pt>
                <c:pt idx="3">
                  <c:v>6.0</c:v>
                </c:pt>
                <c:pt idx="4">
                  <c:v>5.0</c:v>
                </c:pt>
                <c:pt idx="5">
                  <c:v>2.0</c:v>
                </c:pt>
                <c:pt idx="6">
                  <c:v>4.0</c:v>
                </c:pt>
                <c:pt idx="7">
                  <c:v>6.0</c:v>
                </c:pt>
                <c:pt idx="8">
                  <c:v>8.0</c:v>
                </c:pt>
                <c:pt idx="9">
                  <c:v>6.0</c:v>
                </c:pt>
                <c:pt idx="10">
                  <c:v>3.0</c:v>
                </c:pt>
                <c:pt idx="11">
                  <c:v>5.0</c:v>
                </c:pt>
              </c:numCache>
            </c:numRef>
          </c:val>
        </c:ser>
        <c:axId val="1053320168"/>
        <c:axId val="1209644040"/>
      </c:barChart>
      <c:catAx>
        <c:axId val="1053320168"/>
        <c:scaling>
          <c:orientation val="minMax"/>
        </c:scaling>
        <c:axPos val="b"/>
        <c:majorTickMark val="none"/>
        <c:tickLblPos val="nextTo"/>
        <c:crossAx val="1209644040"/>
        <c:crosses val="autoZero"/>
        <c:auto val="1"/>
        <c:lblAlgn val="ctr"/>
        <c:lblOffset val="100"/>
      </c:catAx>
      <c:valAx>
        <c:axId val="1209644040"/>
        <c:scaling>
          <c:orientation val="minMax"/>
        </c:scaling>
        <c:delete val="1"/>
        <c:axPos val="l"/>
        <c:numFmt formatCode="General" sourceLinked="1"/>
        <c:tickLblPos val="nextTo"/>
        <c:crossAx val="105332016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1"/>
            <c:spPr>
              <a:noFill/>
            </c:spPr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81.0</c:v>
                </c:pt>
                <c:pt idx="1">
                  <c:v>19.0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spPr>
              <a:solidFill>
                <a:srgbClr val="FF6600"/>
              </a:solidFill>
            </c:spPr>
          </c:dPt>
          <c:dPt>
            <c:idx val="1"/>
            <c:spPr>
              <a:noFill/>
            </c:spPr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72.0</c:v>
                </c:pt>
                <c:pt idx="1">
                  <c:v>28.0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spPr>
              <a:solidFill>
                <a:srgbClr val="F79646"/>
              </a:solidFill>
            </c:spPr>
          </c:dPt>
          <c:dPt>
            <c:idx val="1"/>
            <c:spPr>
              <a:noFill/>
            </c:spPr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62.0</c:v>
                </c:pt>
                <c:pt idx="1">
                  <c:v>37.0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FBE698-8AA9-1A45-9669-CD2A05A56488}" type="datetimeFigureOut">
              <a:rPr lang="en-US" smtClean="0"/>
              <a:pPr/>
              <a:t>5/21/13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872AF4-CAFA-8040-8A0F-909B4A0958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To insert</a:t>
            </a:r>
            <a:r>
              <a:rPr lang="en-GB" baseline="0" dirty="0" smtClean="0"/>
              <a:t> images please delete the grey boxes and click on the icon and </a:t>
            </a:r>
            <a:r>
              <a:rPr lang="en-GB" baseline="0" smtClean="0"/>
              <a:t>follow the instruction </a:t>
            </a:r>
            <a:r>
              <a:rPr lang="en-GB" baseline="0" dirty="0" smtClean="0"/>
              <a:t>to choose an image</a:t>
            </a:r>
          </a:p>
          <a:p>
            <a:r>
              <a:rPr lang="en-GB" baseline="0" dirty="0" smtClean="0"/>
              <a:t>Or</a:t>
            </a:r>
          </a:p>
          <a:p>
            <a:r>
              <a:rPr lang="en-GB" baseline="0" dirty="0" smtClean="0"/>
              <a:t>Click on the grey box with the right hand mouse button and choose change picture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46C6B-6B5B-B846-B904-783F27D5E18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46458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i_powerpoint_sunum+-02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-1"/>
            <a:ext cx="9144000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60798" y="2249066"/>
            <a:ext cx="3190188" cy="3572048"/>
          </a:xfrm>
          <a:prstGeom prst="rect">
            <a:avLst/>
          </a:prstGeom>
        </p:spPr>
        <p:txBody>
          <a:bodyPr anchor="t"/>
          <a:lstStyle>
            <a:lvl1pPr algn="l">
              <a:defRPr sz="4400">
                <a:solidFill>
                  <a:srgbClr val="003678"/>
                </a:solidFill>
              </a:defRPr>
            </a:lvl1pPr>
          </a:lstStyle>
          <a:p>
            <a:r>
              <a:rPr lang="tr-TR" dirty="0" smtClean="0"/>
              <a:t>Click </a:t>
            </a:r>
            <a:br>
              <a:rPr lang="tr-TR" dirty="0" smtClean="0"/>
            </a:br>
            <a:r>
              <a:rPr lang="tr-TR" dirty="0" smtClean="0"/>
              <a:t>to edit </a:t>
            </a:r>
            <a:br>
              <a:rPr lang="tr-TR" dirty="0" smtClean="0"/>
            </a:br>
            <a:r>
              <a:rPr lang="tr-TR" dirty="0" smtClean="0"/>
              <a:t>Master </a:t>
            </a:r>
            <a:br>
              <a:rPr lang="tr-TR" dirty="0" smtClean="0"/>
            </a:br>
            <a:r>
              <a:rPr lang="tr-TR" dirty="0" smtClean="0"/>
              <a:t>title style</a:t>
            </a:r>
            <a:endParaRPr lang="en-US" dirty="0"/>
          </a:p>
        </p:txBody>
      </p:sp>
      <p:pic>
        <p:nvPicPr>
          <p:cNvPr id="12" name="Picture 11" descr="yatay yatirimli.jpg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1801" t="62497" b="7022"/>
          <a:stretch>
            <a:fillRect/>
          </a:stretch>
        </p:blipFill>
        <p:spPr>
          <a:xfrm>
            <a:off x="6772843" y="3294221"/>
            <a:ext cx="2265333" cy="7011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edia Placeholder 17"/>
          <p:cNvSpPr>
            <a:spLocks noGrp="1"/>
          </p:cNvSpPr>
          <p:nvPr>
            <p:ph type="media" sz="quarter" idx="13"/>
          </p:nvPr>
        </p:nvSpPr>
        <p:spPr>
          <a:xfrm>
            <a:off x="457200" y="1282699"/>
            <a:ext cx="8229600" cy="48164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6356350"/>
            <a:ext cx="5486400" cy="5016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2F1B69-364D-2C44-B45F-4E0BCDEB2EF9}" type="datetimeFigureOut">
              <a:rPr lang="en-US" smtClean="0"/>
              <a:pPr/>
              <a:t>5/21/13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D583DA-B2C2-7340-8950-57E1547728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356349"/>
            <a:ext cx="7086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  <a:prstGeom prst="rect">
            <a:avLst/>
          </a:prstGeom>
        </p:spPr>
        <p:txBody>
          <a:bodyPr vert="eaVert"/>
          <a:lstStyle/>
          <a:p>
            <a:r>
              <a:rPr lang="tr-TR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2F1B69-364D-2C44-B45F-4E0BCDEB2EF9}" type="datetimeFigureOut">
              <a:rPr lang="en-US" smtClean="0"/>
              <a:pPr/>
              <a:t>5/21/13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D583DA-B2C2-7340-8950-57E154772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Title Plus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870800"/>
            <a:ext cx="8229600" cy="4123411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/>
            </a:lvl1pPr>
            <a:lvl2pPr indent="-223200">
              <a:lnSpc>
                <a:spcPct val="90000"/>
              </a:lnSpc>
              <a:defRPr/>
            </a:lvl2pPr>
            <a:lvl3pPr indent="-223200"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0"/>
            <a:endParaRPr lang="en-GB" dirty="0" smtClean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34415376"/>
      </p:ext>
    </p:extLst>
  </p:cSld>
  <p:clrMapOvr>
    <a:masterClrMapping/>
  </p:clrMapOvr>
  <mc:AlternateContent>
    <mc:Choice xmlns:mv="urn:schemas-microsoft-com:mac:vml"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p14:dur="20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Title Plus Graphic: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9" y="1872000"/>
            <a:ext cx="3142045" cy="4104839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spcAft>
                <a:spcPts val="1600"/>
              </a:spcAft>
              <a:defRPr/>
            </a:lvl1pPr>
            <a:lvl2pPr>
              <a:lnSpc>
                <a:spcPct val="90000"/>
              </a:lnSpc>
              <a:spcAft>
                <a:spcPts val="1600"/>
              </a:spcAft>
              <a:defRPr/>
            </a:lvl2pPr>
            <a:lvl3pPr>
              <a:lnSpc>
                <a:spcPct val="90000"/>
              </a:lnSpc>
              <a:spcAft>
                <a:spcPts val="1600"/>
              </a:spcAft>
              <a:defRPr/>
            </a:lvl3pPr>
            <a:lvl4pPr>
              <a:lnSpc>
                <a:spcPct val="90000"/>
              </a:lnSpc>
              <a:spcAft>
                <a:spcPts val="1600"/>
              </a:spcAft>
              <a:defRPr/>
            </a:lvl4pPr>
            <a:lvl5pPr indent="-223200">
              <a:lnSpc>
                <a:spcPct val="90000"/>
              </a:lnSpc>
              <a:spcAft>
                <a:spcPts val="1600"/>
              </a:spcAft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4186238" y="1872000"/>
            <a:ext cx="4500562" cy="4096926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50707732"/>
      </p:ext>
    </p:extLst>
  </p:cSld>
  <p:clrMapOvr>
    <a:masterClrMapping/>
  </p:clrMapOvr>
  <mc:AlternateContent>
    <mc:Choice xmlns:mv="urn:schemas-microsoft-com:mac:vml"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p14:dur="20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Multiple Image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51294" y="1346395"/>
            <a:ext cx="3924300" cy="467942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4606697" y="1346395"/>
            <a:ext cx="4091589" cy="272541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4606697" y="4275189"/>
            <a:ext cx="1943924" cy="176370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6772113" y="4275189"/>
            <a:ext cx="1943924" cy="176370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57433639"/>
      </p:ext>
    </p:extLst>
  </p:cSld>
  <p:clrMapOvr>
    <a:masterClrMapping/>
  </p:clrMapOvr>
  <mc:AlternateContent>
    <mc:Choice xmlns:mv="urn:schemas-microsoft-com:mac:vml"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p14:dur="20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2F1B69-364D-2C44-B45F-4E0BCDEB2EF9}" type="datetimeFigureOut">
              <a:rPr lang="en-US" smtClean="0"/>
              <a:pPr/>
              <a:t>5/21/13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D583DA-B2C2-7340-8950-57E154772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003678"/>
                </a:solidFill>
              </a:defRPr>
            </a:lvl1pPr>
          </a:lstStyle>
          <a:p>
            <a:r>
              <a:rPr lang="tr-TR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2F1B69-364D-2C44-B45F-4E0BCDEB2EF9}" type="datetimeFigureOut">
              <a:rPr lang="en-US" smtClean="0"/>
              <a:pPr/>
              <a:t>5/21/13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D583DA-B2C2-7340-8950-57E154772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2F1B69-364D-2C44-B45F-4E0BCDEB2EF9}" type="datetimeFigureOut">
              <a:rPr lang="en-US" smtClean="0"/>
              <a:pPr/>
              <a:t>5/21/13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D583DA-B2C2-7340-8950-57E154772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2F1B69-364D-2C44-B45F-4E0BCDEB2EF9}" type="datetimeFigureOut">
              <a:rPr lang="en-US" smtClean="0"/>
              <a:pPr/>
              <a:t>5/21/13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D583DA-B2C2-7340-8950-57E154772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2F1B69-364D-2C44-B45F-4E0BCDEB2EF9}" type="datetimeFigureOut">
              <a:rPr lang="en-US" smtClean="0"/>
              <a:pPr/>
              <a:t>5/21/13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D583DA-B2C2-7340-8950-57E154772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3510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dirty="0" smtClean="0"/>
              <a:t>Click to edit Master text styles</a:t>
            </a:r>
          </a:p>
          <a:p>
            <a:pPr lvl="1"/>
            <a:r>
              <a:rPr lang="tr-TR" dirty="0" smtClean="0"/>
              <a:t>Second level</a:t>
            </a:r>
          </a:p>
          <a:p>
            <a:pPr lvl="2"/>
            <a:r>
              <a:rPr lang="tr-TR" dirty="0" smtClean="0"/>
              <a:t>Third level</a:t>
            </a:r>
          </a:p>
          <a:p>
            <a:pPr lvl="3"/>
            <a:r>
              <a:rPr lang="tr-TR" dirty="0" smtClean="0"/>
              <a:t>Fourth level</a:t>
            </a:r>
          </a:p>
          <a:p>
            <a:pPr lvl="4"/>
            <a:r>
              <a:rPr lang="tr-TR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97150"/>
            <a:ext cx="3008313" cy="35290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2F1B69-364D-2C44-B45F-4E0BCDEB2EF9}" type="datetimeFigureOut">
              <a:rPr lang="en-US" smtClean="0"/>
              <a:pPr/>
              <a:t>5/21/13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D583DA-B2C2-7340-8950-57E154772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82699"/>
            <a:ext cx="5486400" cy="34448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2F1B69-364D-2C44-B45F-4E0BCDEB2EF9}" type="datetimeFigureOut">
              <a:rPr lang="en-US" smtClean="0"/>
              <a:pPr/>
              <a:t>5/21/13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D583DA-B2C2-7340-8950-57E154772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jpeg"/><Relationship Id="rId18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 descr="bi_powerpoint_sunum++-02.jpg"/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21" name="Straight Connector 20"/>
          <p:cNvCxnSpPr/>
          <p:nvPr userDrawn="1"/>
        </p:nvCxnSpPr>
        <p:spPr>
          <a:xfrm>
            <a:off x="0" y="6236311"/>
            <a:ext cx="9144000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 userDrawn="1"/>
        </p:nvSpPr>
        <p:spPr>
          <a:xfrm>
            <a:off x="0" y="-6413"/>
            <a:ext cx="9144000" cy="1109594"/>
          </a:xfrm>
          <a:prstGeom prst="rect">
            <a:avLst/>
          </a:prstGeom>
          <a:solidFill>
            <a:srgbClr val="0093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29" descr="yatay.jpg"/>
          <p:cNvPicPr>
            <a:picLocks noChangeAspect="1"/>
          </p:cNvPicPr>
          <p:nvPr userDrawn="1"/>
        </p:nvPicPr>
        <p:blipFill>
          <a:blip r:embed="rId18"/>
          <a:srcRect l="6731" t="14805" r="11194" b="29796"/>
          <a:stretch>
            <a:fillRect/>
          </a:stretch>
        </p:blipFill>
        <p:spPr>
          <a:xfrm>
            <a:off x="171968" y="6343739"/>
            <a:ext cx="1110927" cy="44315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58" r:id="rId11"/>
    <p:sldLayoutId id="2147483659" r:id="rId12"/>
    <p:sldLayoutId id="2147483661" r:id="rId13"/>
    <p:sldLayoutId id="2147483662" r:id="rId14"/>
    <p:sldLayoutId id="2147483663" r:id="rId15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009FC2"/>
          </a:solidFill>
          <a:latin typeface="Concord"/>
          <a:ea typeface="+mj-ea"/>
          <a:cs typeface="Concord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b="0" i="0" kern="1200">
          <a:solidFill>
            <a:srgbClr val="009FC2"/>
          </a:solidFill>
          <a:latin typeface="Concord Thin"/>
          <a:ea typeface="+mn-ea"/>
          <a:cs typeface="Concord Thin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b="0" i="0" kern="1200">
          <a:solidFill>
            <a:srgbClr val="009FC2"/>
          </a:solidFill>
          <a:latin typeface="Concord Thin"/>
          <a:ea typeface="+mn-ea"/>
          <a:cs typeface="Concord Thin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b="0" i="0" kern="1200">
          <a:solidFill>
            <a:srgbClr val="009FC2"/>
          </a:solidFill>
          <a:latin typeface="Concord Thin"/>
          <a:ea typeface="+mn-ea"/>
          <a:cs typeface="Concord Thin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b="0" i="0" kern="1200">
          <a:solidFill>
            <a:srgbClr val="009FC2"/>
          </a:solidFill>
          <a:latin typeface="Concord Thin"/>
          <a:ea typeface="+mn-ea"/>
          <a:cs typeface="Concord Thin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b="0" i="0" kern="1200">
          <a:solidFill>
            <a:srgbClr val="009FC2"/>
          </a:solidFill>
          <a:latin typeface="Concord Thin"/>
          <a:ea typeface="+mn-ea"/>
          <a:cs typeface="Concord Thin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4" Type="http://schemas.openxmlformats.org/officeDocument/2006/relationships/chart" Target="../charts/chart4.xml"/><Relationship Id="rId1" Type="http://schemas.openxmlformats.org/officeDocument/2006/relationships/slideLayout" Target="../slideLayouts/slideLayout13.xml"/><Relationship Id="rId2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0798" y="2249066"/>
            <a:ext cx="3190188" cy="3572048"/>
          </a:xfrm>
          <a:prstGeom prst="rect">
            <a:avLst/>
          </a:prstGeom>
        </p:spPr>
        <p:txBody>
          <a:bodyPr anchor="t"/>
          <a:lstStyle>
            <a:lvl1pPr algn="l">
              <a:defRPr sz="4400">
                <a:solidFill>
                  <a:srgbClr val="003678"/>
                </a:solidFill>
              </a:defRPr>
            </a:lvl1pPr>
          </a:lstStyle>
          <a:p>
            <a:r>
              <a:rPr lang="tr-TR" dirty="0" smtClean="0"/>
              <a:t>Click </a:t>
            </a:r>
            <a:br>
              <a:rPr lang="tr-TR" dirty="0" smtClean="0"/>
            </a:br>
            <a:r>
              <a:rPr lang="tr-TR" dirty="0" smtClean="0"/>
              <a:t>to edit </a:t>
            </a:r>
            <a:br>
              <a:rPr lang="tr-TR" dirty="0" smtClean="0"/>
            </a:br>
            <a:r>
              <a:rPr lang="tr-TR" dirty="0" smtClean="0">
                <a:solidFill>
                  <a:srgbClr val="0093C0"/>
                </a:solidFill>
              </a:rPr>
              <a:t>Master </a:t>
            </a:r>
            <a:br>
              <a:rPr lang="tr-TR" dirty="0" smtClean="0">
                <a:solidFill>
                  <a:srgbClr val="0093C0"/>
                </a:solidFill>
              </a:rPr>
            </a:br>
            <a:r>
              <a:rPr lang="tr-TR" dirty="0" smtClean="0">
                <a:solidFill>
                  <a:srgbClr val="0093C0"/>
                </a:solidFill>
              </a:rPr>
              <a:t>title style</a:t>
            </a:r>
            <a:endParaRPr lang="en-US" dirty="0">
              <a:solidFill>
                <a:srgbClr val="0093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Chart 16"/>
          <p:cNvGraphicFramePr/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72802658"/>
              </p:ext>
            </p:extLst>
          </p:nvPr>
        </p:nvGraphicFramePr>
        <p:xfrm>
          <a:off x="323083" y="3594229"/>
          <a:ext cx="3098222" cy="2065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elit</a:t>
            </a:r>
            <a:r>
              <a:rPr lang="en-US" dirty="0" smtClean="0"/>
              <a:t> </a:t>
            </a:r>
            <a:r>
              <a:rPr lang="en-US" dirty="0" err="1" smtClean="0"/>
              <a:t>nam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tempus </a:t>
            </a:r>
            <a:r>
              <a:rPr lang="en-US" dirty="0" err="1" smtClean="0"/>
              <a:t>dapibus</a:t>
            </a:r>
            <a:r>
              <a:rPr lang="en-US" dirty="0" smtClean="0"/>
              <a:t>. </a:t>
            </a:r>
          </a:p>
        </p:txBody>
      </p:sp>
      <p:sp>
        <p:nvSpPr>
          <p:cNvPr id="18" name="Oval 17"/>
          <p:cNvSpPr/>
          <p:nvPr/>
        </p:nvSpPr>
        <p:spPr>
          <a:xfrm>
            <a:off x="1123126" y="3879360"/>
            <a:ext cx="1503360" cy="1503360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4150" b="1" dirty="0" smtClean="0">
                <a:solidFill>
                  <a:schemeClr val="bg1"/>
                </a:solidFill>
              </a:rPr>
              <a:t>81</a:t>
            </a:r>
            <a:r>
              <a:rPr lang="en-GB" sz="3150" b="1" dirty="0" smtClean="0">
                <a:solidFill>
                  <a:schemeClr val="bg1"/>
                </a:solidFill>
              </a:rPr>
              <a:t>%</a:t>
            </a:r>
            <a:endParaRPr lang="en-GB" sz="3150" b="1" dirty="0">
              <a:solidFill>
                <a:schemeClr val="bg1"/>
              </a:solidFill>
            </a:endParaRPr>
          </a:p>
        </p:txBody>
      </p:sp>
      <p:graphicFrame>
        <p:nvGraphicFramePr>
          <p:cNvPr id="19" name="Chart 18"/>
          <p:cNvGraphicFramePr/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59165031"/>
              </p:ext>
            </p:extLst>
          </p:nvPr>
        </p:nvGraphicFramePr>
        <p:xfrm>
          <a:off x="2984098" y="3594229"/>
          <a:ext cx="3098222" cy="2065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Oval 19"/>
          <p:cNvSpPr/>
          <p:nvPr/>
        </p:nvSpPr>
        <p:spPr>
          <a:xfrm>
            <a:off x="3784141" y="3879360"/>
            <a:ext cx="1503360" cy="1503360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4150" b="1" dirty="0" smtClean="0">
                <a:solidFill>
                  <a:srgbClr val="FFFFFF"/>
                </a:solidFill>
              </a:rPr>
              <a:t>72</a:t>
            </a:r>
            <a:r>
              <a:rPr lang="en-GB" sz="3150" b="1" dirty="0" smtClean="0">
                <a:solidFill>
                  <a:srgbClr val="FFFFFF"/>
                </a:solidFill>
              </a:rPr>
              <a:t>%</a:t>
            </a:r>
            <a:endParaRPr lang="en-GB" sz="3150" b="1" dirty="0">
              <a:solidFill>
                <a:srgbClr val="FFFFFF"/>
              </a:solidFill>
            </a:endParaRPr>
          </a:p>
        </p:txBody>
      </p:sp>
      <p:graphicFrame>
        <p:nvGraphicFramePr>
          <p:cNvPr id="21" name="Chart 20"/>
          <p:cNvGraphicFramePr/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0556574"/>
              </p:ext>
            </p:extLst>
          </p:nvPr>
        </p:nvGraphicFramePr>
        <p:xfrm>
          <a:off x="5532856" y="3594229"/>
          <a:ext cx="3098222" cy="2065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" name="Oval 21"/>
          <p:cNvSpPr/>
          <p:nvPr/>
        </p:nvSpPr>
        <p:spPr>
          <a:xfrm>
            <a:off x="6332899" y="3879360"/>
            <a:ext cx="1503360" cy="1503360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4150" b="1" dirty="0" smtClean="0">
                <a:solidFill>
                  <a:srgbClr val="FFFFFF"/>
                </a:solidFill>
              </a:rPr>
              <a:t>63</a:t>
            </a:r>
            <a:r>
              <a:rPr lang="en-GB" sz="3150" b="1" dirty="0" smtClean="0">
                <a:solidFill>
                  <a:srgbClr val="FFFFFF"/>
                </a:solidFill>
              </a:rPr>
              <a:t>%</a:t>
            </a:r>
            <a:endParaRPr lang="en-GB" sz="3150" b="1" dirty="0">
              <a:solidFill>
                <a:srgbClr val="FFFFFF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0"/>
            <a:ext cx="8229600" cy="1098000"/>
          </a:xfrm>
          <a:prstGeom prst="rect">
            <a:avLst/>
          </a:prstGeom>
        </p:spPr>
        <p:txBody>
          <a:bodyPr anchor="ctr"/>
          <a:lstStyle/>
          <a:p>
            <a:pPr lvl="0">
              <a:spcBef>
                <a:spcPct val="0"/>
              </a:spcBef>
              <a:defRPr/>
            </a:pPr>
            <a:r>
              <a:rPr lang="tr-TR" sz="4400" dirty="0" smtClean="0">
                <a:solidFill>
                  <a:srgbClr val="FFFFFF"/>
                </a:solidFill>
                <a:latin typeface="Concord"/>
                <a:cs typeface="Concord"/>
              </a:rPr>
              <a:t>Click to edit Master title style</a:t>
            </a:r>
            <a:endParaRPr lang="en-US" sz="4400" dirty="0">
              <a:solidFill>
                <a:srgbClr val="FFFFFF"/>
              </a:solidFill>
              <a:latin typeface="Concord"/>
              <a:cs typeface="Concord"/>
            </a:endParaRPr>
          </a:p>
        </p:txBody>
      </p:sp>
      <p:sp>
        <p:nvSpPr>
          <p:cNvPr id="11" name="Text Placeholder 4"/>
          <p:cNvSpPr txBox="1">
            <a:spLocks/>
          </p:cNvSpPr>
          <p:nvPr/>
        </p:nvSpPr>
        <p:spPr>
          <a:xfrm>
            <a:off x="0" y="6356350"/>
            <a:ext cx="9144000" cy="50165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Lorem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ipsum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 dolor sit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amet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,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consectetur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adipiscing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elit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.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9FC2"/>
              </a:solidFill>
              <a:effectLst/>
              <a:uLnTx/>
              <a:uFillTx/>
              <a:latin typeface="Concord Thin"/>
              <a:ea typeface="+mn-ea"/>
              <a:cs typeface="Concord Thin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398498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79556"/>
            <a:ext cx="3753889" cy="1648449"/>
          </a:xfrm>
        </p:spPr>
        <p:txBody>
          <a:bodyPr anchor="ctr">
            <a:noAutofit/>
          </a:bodyPr>
          <a:lstStyle/>
          <a:p>
            <a:pPr algn="ctr"/>
            <a:r>
              <a:rPr lang="en-US" sz="4000" dirty="0" err="1" smtClean="0"/>
              <a:t>Teşekkürler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0798" y="2249066"/>
            <a:ext cx="3190188" cy="3572048"/>
          </a:xfrm>
          <a:prstGeom prst="rect">
            <a:avLst/>
          </a:prstGeom>
        </p:spPr>
        <p:txBody>
          <a:bodyPr anchor="t"/>
          <a:lstStyle>
            <a:lvl1pPr algn="l">
              <a:defRPr sz="4400">
                <a:solidFill>
                  <a:srgbClr val="003678"/>
                </a:solidFill>
              </a:defRPr>
            </a:lvl1pPr>
          </a:lstStyle>
          <a:p>
            <a:r>
              <a:rPr lang="tr-TR" dirty="0" smtClean="0"/>
              <a:t>Click </a:t>
            </a:r>
            <a:br>
              <a:rPr lang="tr-TR" dirty="0" smtClean="0"/>
            </a:br>
            <a:r>
              <a:rPr lang="tr-TR" dirty="0" smtClean="0"/>
              <a:t>to edit </a:t>
            </a:r>
            <a:br>
              <a:rPr lang="tr-TR" dirty="0" smtClean="0"/>
            </a:br>
            <a:r>
              <a:rPr lang="tr-TR" dirty="0" smtClean="0">
                <a:solidFill>
                  <a:srgbClr val="0093C0"/>
                </a:solidFill>
              </a:rPr>
              <a:t>Master </a:t>
            </a:r>
            <a:br>
              <a:rPr lang="tr-TR" dirty="0" smtClean="0">
                <a:solidFill>
                  <a:srgbClr val="0093C0"/>
                </a:solidFill>
              </a:rPr>
            </a:br>
            <a:r>
              <a:rPr lang="tr-TR" dirty="0" smtClean="0">
                <a:solidFill>
                  <a:srgbClr val="0093C0"/>
                </a:solidFill>
              </a:rPr>
              <a:t>title style</a:t>
            </a:r>
            <a:endParaRPr lang="en-US" dirty="0">
              <a:solidFill>
                <a:srgbClr val="0093C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379741" y="3287357"/>
            <a:ext cx="2689562" cy="686833"/>
            <a:chOff x="6379741" y="3287357"/>
            <a:chExt cx="2689562" cy="686833"/>
          </a:xfrm>
        </p:grpSpPr>
        <p:sp>
          <p:nvSpPr>
            <p:cNvPr id="4" name="Rectangle 3"/>
            <p:cNvSpPr/>
            <p:nvPr/>
          </p:nvSpPr>
          <p:spPr>
            <a:xfrm>
              <a:off x="6624147" y="3287357"/>
              <a:ext cx="2445156" cy="5229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" name="Picture 2" descr="borsa_bfi.jpg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79192"/>
            <a:stretch>
              <a:fillRect/>
            </a:stretch>
          </p:blipFill>
          <p:spPr>
            <a:xfrm>
              <a:off x="6379741" y="3287357"/>
              <a:ext cx="2689562" cy="686833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Level 1 text without a bullet, </a:t>
            </a: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Nam </a:t>
            </a:r>
            <a:r>
              <a:rPr lang="en-US" dirty="0" err="1"/>
              <a:t>tempor</a:t>
            </a:r>
            <a:r>
              <a:rPr lang="en-US" dirty="0"/>
              <a:t> tempus </a:t>
            </a:r>
            <a:r>
              <a:rPr lang="en-US" dirty="0" err="1"/>
              <a:t>dapibus</a:t>
            </a:r>
            <a:r>
              <a:rPr lang="en-US" dirty="0"/>
              <a:t>. </a:t>
            </a:r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accumsan</a:t>
            </a:r>
            <a:r>
              <a:rPr lang="en-US" dirty="0"/>
              <a:t> </a:t>
            </a:r>
            <a:r>
              <a:rPr lang="en-US" dirty="0" err="1"/>
              <a:t>lorem</a:t>
            </a:r>
            <a:r>
              <a:rPr lang="en-US" dirty="0"/>
              <a:t> id </a:t>
            </a:r>
            <a:r>
              <a:rPr lang="en-US" dirty="0" err="1"/>
              <a:t>orci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 </a:t>
            </a:r>
            <a:r>
              <a:rPr lang="en-US" dirty="0" err="1"/>
              <a:t>pulvinar</a:t>
            </a:r>
            <a:r>
              <a:rPr lang="en-US" dirty="0"/>
              <a:t>. </a:t>
            </a:r>
            <a:r>
              <a:rPr lang="en-US" dirty="0" err="1"/>
              <a:t>Nullam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 </a:t>
            </a:r>
            <a:r>
              <a:rPr lang="en-US" dirty="0" err="1"/>
              <a:t>purus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in </a:t>
            </a:r>
            <a:r>
              <a:rPr lang="en-US" dirty="0" err="1"/>
              <a:t>malesuada</a:t>
            </a:r>
            <a:r>
              <a:rPr lang="en-US" dirty="0"/>
              <a:t> id, </a:t>
            </a:r>
            <a:r>
              <a:rPr lang="en-US" dirty="0" err="1"/>
              <a:t>luctus</a:t>
            </a:r>
            <a:r>
              <a:rPr lang="en-US" dirty="0"/>
              <a:t> et </a:t>
            </a:r>
            <a:r>
              <a:rPr lang="en-US" dirty="0" err="1"/>
              <a:t>metus</a:t>
            </a:r>
            <a:r>
              <a:rPr lang="en-US" dirty="0"/>
              <a:t>.</a:t>
            </a:r>
          </a:p>
          <a:p>
            <a:r>
              <a:rPr lang="en-US" dirty="0"/>
              <a:t>Level 1 text with a bullet</a:t>
            </a:r>
          </a:p>
          <a:p>
            <a:pPr lvl="2"/>
            <a:r>
              <a:rPr lang="en-US" dirty="0"/>
              <a:t>Level 2 text with a bullet</a:t>
            </a:r>
          </a:p>
          <a:p>
            <a:pPr lvl="3"/>
            <a:r>
              <a:rPr lang="en-US" dirty="0"/>
              <a:t>Level 3 text with a bullet</a:t>
            </a:r>
            <a:endParaRPr lang="en-GB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0"/>
            <a:ext cx="8229600" cy="1098000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ncord"/>
                <a:ea typeface="+mj-ea"/>
                <a:cs typeface="Concord"/>
              </a:rPr>
              <a:t>Click to edit Master title style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ncord"/>
              <a:ea typeface="+mj-ea"/>
              <a:cs typeface="Concord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49458114"/>
      </p:ext>
    </p:extLst>
  </p:cSld>
  <p:clrMapOvr>
    <a:masterClrMapping/>
  </p:clrMapOvr>
  <mc:AlternateContent>
    <mc:Choice xmlns:mv="urn:schemas-microsoft-com:mac:vml"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p14:dur="20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</a:t>
            </a:r>
            <a:r>
              <a:rPr lang="en-US" dirty="0" smtClean="0"/>
              <a:t> </a:t>
            </a:r>
            <a:r>
              <a:rPr lang="en-US" dirty="0" err="1" smtClean="0"/>
              <a:t>ctetur</a:t>
            </a:r>
            <a:r>
              <a:rPr lang="en-US" dirty="0" smtClean="0"/>
              <a:t>  </a:t>
            </a:r>
            <a:r>
              <a:rPr lang="en-US" dirty="0" err="1" smtClean="0"/>
              <a:t>dipiscing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. Nam </a:t>
            </a:r>
            <a:r>
              <a:rPr lang="en-US" dirty="0" err="1" smtClean="0"/>
              <a:t>tempor</a:t>
            </a:r>
            <a:r>
              <a:rPr lang="en-US" dirty="0" smtClean="0"/>
              <a:t> tempus </a:t>
            </a:r>
            <a:r>
              <a:rPr lang="en-US" dirty="0" err="1" smtClean="0"/>
              <a:t>dapibus</a:t>
            </a:r>
            <a:r>
              <a:rPr lang="en-US" dirty="0" smtClean="0"/>
              <a:t>. </a:t>
            </a:r>
            <a:r>
              <a:rPr lang="en-US" dirty="0" err="1" smtClean="0"/>
              <a:t>Etiam</a:t>
            </a:r>
            <a:r>
              <a:rPr lang="en-US" dirty="0" smtClean="0"/>
              <a:t> </a:t>
            </a:r>
            <a:r>
              <a:rPr lang="en-US" dirty="0" err="1" smtClean="0"/>
              <a:t>accumsan</a:t>
            </a:r>
            <a:r>
              <a:rPr lang="en-US" dirty="0" smtClean="0"/>
              <a:t> </a:t>
            </a:r>
            <a:r>
              <a:rPr lang="en-US" dirty="0" err="1" smtClean="0"/>
              <a:t>lorem</a:t>
            </a:r>
            <a:r>
              <a:rPr lang="en-US" dirty="0" smtClean="0"/>
              <a:t> id </a:t>
            </a:r>
            <a:r>
              <a:rPr lang="en-US" dirty="0" err="1" smtClean="0"/>
              <a:t>orci</a:t>
            </a:r>
            <a:r>
              <a:rPr lang="en-US" dirty="0" smtClean="0"/>
              <a:t> </a:t>
            </a:r>
            <a:r>
              <a:rPr lang="en-US" dirty="0" err="1" smtClean="0"/>
              <a:t>blandit</a:t>
            </a:r>
            <a:r>
              <a:rPr lang="en-US" dirty="0" smtClean="0"/>
              <a:t> </a:t>
            </a:r>
            <a:r>
              <a:rPr lang="en-US" dirty="0" err="1" smtClean="0"/>
              <a:t>pulvinar</a:t>
            </a:r>
            <a:r>
              <a:rPr lang="en-US" dirty="0" smtClean="0"/>
              <a:t>. </a:t>
            </a:r>
            <a:r>
              <a:rPr lang="en-US" dirty="0" err="1" smtClean="0"/>
              <a:t>Nullam</a:t>
            </a:r>
            <a:r>
              <a:rPr lang="en-US" dirty="0" smtClean="0"/>
              <a:t> </a:t>
            </a:r>
            <a:r>
              <a:rPr lang="en-US" dirty="0" err="1" smtClean="0"/>
              <a:t>tortor</a:t>
            </a:r>
            <a:r>
              <a:rPr lang="en-US" dirty="0" smtClean="0"/>
              <a:t> </a:t>
            </a:r>
            <a:r>
              <a:rPr lang="en-US" dirty="0" err="1" smtClean="0"/>
              <a:t>purus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in male </a:t>
            </a:r>
            <a:r>
              <a:rPr lang="en-US" dirty="0" err="1" smtClean="0"/>
              <a:t>suada</a:t>
            </a:r>
            <a:r>
              <a:rPr lang="en-US" dirty="0" smtClean="0"/>
              <a:t> id, </a:t>
            </a:r>
            <a:r>
              <a:rPr lang="en-US" dirty="0" err="1" smtClean="0"/>
              <a:t>luctus</a:t>
            </a:r>
            <a:r>
              <a:rPr lang="en-US" dirty="0" smtClean="0"/>
              <a:t> et </a:t>
            </a:r>
            <a:r>
              <a:rPr lang="en-US" dirty="0" err="1" smtClean="0"/>
              <a:t>metus</a:t>
            </a:r>
            <a:r>
              <a:rPr lang="en-US" dirty="0" smtClean="0"/>
              <a:t>. </a:t>
            </a:r>
            <a:endParaRPr lang="en-GB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0"/>
            <a:ext cx="8229600" cy="1098000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cord"/>
                <a:ea typeface="+mj-ea"/>
                <a:cs typeface="Concord"/>
              </a:rPr>
              <a:t>Click to edit Master title style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cord"/>
              <a:ea typeface="+mj-ea"/>
              <a:cs typeface="Concord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54767267"/>
      </p:ext>
    </p:extLst>
  </p:cSld>
  <p:clrMapOvr>
    <a:masterClrMapping/>
  </p:clrMapOvr>
  <mc:AlternateContent>
    <mc:Choice xmlns:mv="urn:schemas-microsoft-com:mac:vml"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p14:dur="20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199" y="1399460"/>
            <a:ext cx="8229601" cy="4574159"/>
          </a:xfrm>
        </p:spPr>
      </p:sp>
      <p:sp>
        <p:nvSpPr>
          <p:cNvPr id="8" name="Text Placeholder 4"/>
          <p:cNvSpPr txBox="1">
            <a:spLocks/>
          </p:cNvSpPr>
          <p:nvPr/>
        </p:nvSpPr>
        <p:spPr>
          <a:xfrm>
            <a:off x="457200" y="6356350"/>
            <a:ext cx="5292725" cy="501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Lorem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ipsum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 dolor sit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amet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,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consectetur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adipiscing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elit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.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9FC2"/>
              </a:solidFill>
              <a:effectLst/>
              <a:uLnTx/>
              <a:uFillTx/>
              <a:latin typeface="Concord Thin"/>
              <a:ea typeface="+mn-ea"/>
              <a:cs typeface="Concord Thin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0"/>
            <a:ext cx="8229600" cy="1098000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cord"/>
                <a:ea typeface="+mj-ea"/>
                <a:cs typeface="Concord"/>
              </a:rPr>
              <a:t>Click to edit Master title style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cord"/>
              <a:ea typeface="+mj-ea"/>
              <a:cs typeface="Concord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891089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4"/>
          <p:cNvSpPr>
            <a:spLocks noGrp="1"/>
          </p:cNvSpPr>
          <p:nvPr>
            <p:ph type="pic" sz="quarter" idx="10"/>
          </p:nvPr>
        </p:nvSpPr>
        <p:spPr>
          <a:prstGeom prst="rect">
            <a:avLst/>
          </a:prstGeom>
        </p:spPr>
      </p:sp>
      <p:sp>
        <p:nvSpPr>
          <p:cNvPr id="10" name="Picture Placeholder 4"/>
          <p:cNvSpPr>
            <a:spLocks noGrp="1"/>
          </p:cNvSpPr>
          <p:nvPr>
            <p:ph type="pic" sz="quarter" idx="11"/>
          </p:nvPr>
        </p:nvSpPr>
        <p:spPr>
          <a:prstGeom prst="rect">
            <a:avLst/>
          </a:prstGeom>
        </p:spPr>
      </p:sp>
      <p:sp>
        <p:nvSpPr>
          <p:cNvPr id="11" name="Picture Placeholder 4"/>
          <p:cNvSpPr>
            <a:spLocks noGrp="1"/>
          </p:cNvSpPr>
          <p:nvPr>
            <p:ph type="pic" sz="quarter" idx="12"/>
          </p:nvPr>
        </p:nvSpPr>
        <p:spPr>
          <a:prstGeom prst="rect">
            <a:avLst/>
          </a:prstGeom>
        </p:spPr>
      </p:sp>
      <p:sp>
        <p:nvSpPr>
          <p:cNvPr id="12" name="Picture Placeholder 4"/>
          <p:cNvSpPr>
            <a:spLocks noGrp="1"/>
          </p:cNvSpPr>
          <p:nvPr>
            <p:ph type="pic" sz="quarter" idx="13"/>
          </p:nvPr>
        </p:nvSpPr>
        <p:spPr>
          <a:prstGeom prst="rect">
            <a:avLst/>
          </a:prstGeom>
        </p:spPr>
      </p:sp>
      <p:sp>
        <p:nvSpPr>
          <p:cNvPr id="15" name="Title 1"/>
          <p:cNvSpPr txBox="1">
            <a:spLocks/>
          </p:cNvSpPr>
          <p:nvPr/>
        </p:nvSpPr>
        <p:spPr>
          <a:xfrm>
            <a:off x="457200" y="0"/>
            <a:ext cx="8229600" cy="1098000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cord"/>
                <a:ea typeface="+mj-ea"/>
                <a:cs typeface="Concord"/>
              </a:rPr>
              <a:t>Click to edit Master title style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cord"/>
              <a:ea typeface="+mj-ea"/>
              <a:cs typeface="Concord"/>
            </a:endParaRPr>
          </a:p>
        </p:txBody>
      </p:sp>
      <p:sp>
        <p:nvSpPr>
          <p:cNvPr id="16" name="Text Placeholder 4"/>
          <p:cNvSpPr txBox="1">
            <a:spLocks/>
          </p:cNvSpPr>
          <p:nvPr/>
        </p:nvSpPr>
        <p:spPr>
          <a:xfrm>
            <a:off x="457200" y="6356350"/>
            <a:ext cx="6821488" cy="50165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Lorem ipsum dolor sit amet, consectetur adipiscing elit.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9FC2"/>
              </a:solidFill>
              <a:effectLst/>
              <a:uLnTx/>
              <a:uFillTx/>
              <a:latin typeface="Concord Thin"/>
              <a:ea typeface="+mn-ea"/>
              <a:cs typeface="Concord Thin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233845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0"/>
            <a:ext cx="8229600" cy="1098000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cord"/>
                <a:ea typeface="+mj-ea"/>
                <a:cs typeface="Concord"/>
              </a:rPr>
              <a:t>Click to edit Master title style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cord"/>
              <a:ea typeface="+mj-ea"/>
              <a:cs typeface="Concord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dia Placeholder 5"/>
          <p:cNvSpPr>
            <a:spLocks noGrp="1"/>
          </p:cNvSpPr>
          <p:nvPr>
            <p:ph type="media" sz="quarter" idx="13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457200" y="6356350"/>
            <a:ext cx="6821488" cy="501650"/>
          </a:xfrm>
        </p:spPr>
        <p:txBody>
          <a:bodyPr/>
          <a:lstStyle/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0"/>
            <a:ext cx="8229600" cy="1098000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ncord"/>
                <a:ea typeface="+mj-ea"/>
                <a:cs typeface="Concord"/>
              </a:rPr>
              <a:t>Click to edit Master title style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ncord"/>
              <a:ea typeface="+mj-ea"/>
              <a:cs typeface="Concord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 </a:t>
            </a:r>
            <a:r>
              <a:rPr lang="en-US" dirty="0" err="1" smtClean="0"/>
              <a:t>nam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tempus </a:t>
            </a:r>
            <a:r>
              <a:rPr lang="en-US" dirty="0" err="1" smtClean="0"/>
              <a:t>dapibus</a:t>
            </a:r>
            <a:r>
              <a:rPr lang="en-US" dirty="0" smtClean="0"/>
              <a:t>. </a:t>
            </a:r>
            <a:endParaRPr lang="en-GB" dirty="0"/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50759144"/>
              </p:ext>
            </p:extLst>
          </p:nvPr>
        </p:nvGraphicFramePr>
        <p:xfrm>
          <a:off x="1377120" y="1949960"/>
          <a:ext cx="656272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457200" y="0"/>
            <a:ext cx="8229600" cy="1098000"/>
          </a:xfrm>
          <a:prstGeom prst="rect">
            <a:avLst/>
          </a:prstGeom>
        </p:spPr>
        <p:txBody>
          <a:bodyPr anchor="ctr"/>
          <a:lstStyle/>
          <a:p>
            <a:pPr lvl="0">
              <a:spcBef>
                <a:spcPct val="0"/>
              </a:spcBef>
              <a:defRPr/>
            </a:pPr>
            <a:r>
              <a:rPr lang="tr-TR" sz="4400" dirty="0" smtClean="0">
                <a:solidFill>
                  <a:srgbClr val="FFFFFF"/>
                </a:solidFill>
                <a:latin typeface="Concord"/>
                <a:cs typeface="Concord"/>
              </a:rPr>
              <a:t>Click to edit Master title style</a:t>
            </a:r>
            <a:endParaRPr lang="en-US" sz="4400" dirty="0">
              <a:solidFill>
                <a:srgbClr val="FFFFFF"/>
              </a:solidFill>
              <a:latin typeface="Concord"/>
              <a:cs typeface="Concord"/>
            </a:endParaRPr>
          </a:p>
        </p:txBody>
      </p:sp>
      <p:sp>
        <p:nvSpPr>
          <p:cNvPr id="6" name="Text Placeholder 4"/>
          <p:cNvSpPr txBox="1">
            <a:spLocks/>
          </p:cNvSpPr>
          <p:nvPr/>
        </p:nvSpPr>
        <p:spPr>
          <a:xfrm>
            <a:off x="0" y="6356350"/>
            <a:ext cx="9144000" cy="50165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Lorem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ipsum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 dolor sit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amet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,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consectetur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adipiscing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elit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FC2"/>
                </a:solidFill>
                <a:effectLst/>
                <a:uLnTx/>
                <a:uFillTx/>
                <a:latin typeface="Concord Thin"/>
                <a:ea typeface="+mn-ea"/>
                <a:cs typeface="Concord Thin"/>
              </a:rPr>
              <a:t>.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9FC2"/>
              </a:solidFill>
              <a:effectLst/>
              <a:uLnTx/>
              <a:uFillTx/>
              <a:latin typeface="Concord Thin"/>
              <a:ea typeface="+mn-ea"/>
              <a:cs typeface="Concord Thin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872307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HavasTemplate">
    <a:dk1>
      <a:sysClr val="windowText" lastClr="000000"/>
    </a:dk1>
    <a:lt1>
      <a:sysClr val="window" lastClr="FFFFFF"/>
    </a:lt1>
    <a:dk2>
      <a:srgbClr val="DC002E"/>
    </a:dk2>
    <a:lt2>
      <a:srgbClr val="FFFFFF"/>
    </a:lt2>
    <a:accent1>
      <a:srgbClr val="DC002E"/>
    </a:accent1>
    <a:accent2>
      <a:srgbClr val="808285"/>
    </a:accent2>
    <a:accent3>
      <a:srgbClr val="BCBEC0"/>
    </a:accent3>
    <a:accent4>
      <a:srgbClr val="DC002E"/>
    </a:accent4>
    <a:accent5>
      <a:srgbClr val="808285"/>
    </a:accent5>
    <a:accent6>
      <a:srgbClr val="BCBEC0"/>
    </a:accent6>
    <a:hlink>
      <a:srgbClr val="808285"/>
    </a:hlink>
    <a:folHlink>
      <a:srgbClr val="808285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HavasTemplate">
    <a:dk1>
      <a:sysClr val="windowText" lastClr="000000"/>
    </a:dk1>
    <a:lt1>
      <a:sysClr val="window" lastClr="FFFFFF"/>
    </a:lt1>
    <a:dk2>
      <a:srgbClr val="DC002E"/>
    </a:dk2>
    <a:lt2>
      <a:srgbClr val="FFFFFF"/>
    </a:lt2>
    <a:accent1>
      <a:srgbClr val="DC002E"/>
    </a:accent1>
    <a:accent2>
      <a:srgbClr val="808285"/>
    </a:accent2>
    <a:accent3>
      <a:srgbClr val="BCBEC0"/>
    </a:accent3>
    <a:accent4>
      <a:srgbClr val="DC002E"/>
    </a:accent4>
    <a:accent5>
      <a:srgbClr val="808285"/>
    </a:accent5>
    <a:accent6>
      <a:srgbClr val="BCBEC0"/>
    </a:accent6>
    <a:hlink>
      <a:srgbClr val="808285"/>
    </a:hlink>
    <a:folHlink>
      <a:srgbClr val="808285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</TotalTime>
  <Words>304</Words>
  <Application>Microsoft Macintosh PowerPoint</Application>
  <PresentationFormat>On-screen Show (4:3)</PresentationFormat>
  <Paragraphs>32</Paragraphs>
  <Slides>11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Click  to edit  Master  title style</vt:lpstr>
      <vt:lpstr>Click  to edit  Master  title style</vt:lpstr>
      <vt:lpstr>Slide 3</vt:lpstr>
      <vt:lpstr>Slide 4</vt:lpstr>
      <vt:lpstr>Slide 5</vt:lpstr>
      <vt:lpstr>Slide 6</vt:lpstr>
      <vt:lpstr>Lorem ipsum dolor sit amet</vt:lpstr>
      <vt:lpstr>Slide 8</vt:lpstr>
      <vt:lpstr>Slide 9</vt:lpstr>
      <vt:lpstr>Slide 10</vt:lpstr>
      <vt:lpstr>Teşekkürler</vt:lpstr>
    </vt:vector>
  </TitlesOfParts>
  <Company>Euro RSCG 4D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Mert Maviş</dc:creator>
  <cp:lastModifiedBy>gulru berk</cp:lastModifiedBy>
  <cp:revision>49</cp:revision>
  <dcterms:created xsi:type="dcterms:W3CDTF">2013-05-20T22:51:08Z</dcterms:created>
  <dcterms:modified xsi:type="dcterms:W3CDTF">2013-05-20T22:54:54Z</dcterms:modified>
</cp:coreProperties>
</file>