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24"/>
  </p:notesMasterIdLst>
  <p:handoutMasterIdLst>
    <p:handoutMasterId r:id="rId25"/>
  </p:handoutMasterIdLst>
  <p:sldIdLst>
    <p:sldId id="317" r:id="rId2"/>
    <p:sldId id="751" r:id="rId3"/>
    <p:sldId id="752" r:id="rId4"/>
    <p:sldId id="671" r:id="rId5"/>
    <p:sldId id="753" r:id="rId6"/>
    <p:sldId id="670" r:id="rId7"/>
    <p:sldId id="672" r:id="rId8"/>
    <p:sldId id="750" r:id="rId9"/>
    <p:sldId id="771" r:id="rId10"/>
    <p:sldId id="754" r:id="rId11"/>
    <p:sldId id="755" r:id="rId12"/>
    <p:sldId id="756" r:id="rId13"/>
    <p:sldId id="746" r:id="rId14"/>
    <p:sldId id="541" r:id="rId15"/>
    <p:sldId id="763" r:id="rId16"/>
    <p:sldId id="764" r:id="rId17"/>
    <p:sldId id="765" r:id="rId18"/>
    <p:sldId id="769" r:id="rId19"/>
    <p:sldId id="770" r:id="rId20"/>
    <p:sldId id="662" r:id="rId21"/>
    <p:sldId id="711" r:id="rId22"/>
    <p:sldId id="393" r:id="rId23"/>
  </p:sldIdLst>
  <p:sldSz cx="7561263" cy="5329238"/>
  <p:notesSz cx="6797675" cy="9928225"/>
  <p:defaultTextStyle>
    <a:defPPr>
      <a:defRPr lang="en-US"/>
    </a:defPPr>
    <a:lvl1pPr marL="0" algn="l" defTabSz="368275" rtl="0" eaLnBrk="1" latinLnBrk="0" hangingPunct="1">
      <a:defRPr sz="1400" kern="1200">
        <a:solidFill>
          <a:schemeClr val="tx1"/>
        </a:solidFill>
        <a:latin typeface="+mn-lt"/>
        <a:ea typeface="+mn-ea"/>
        <a:cs typeface="+mn-cs"/>
      </a:defRPr>
    </a:lvl1pPr>
    <a:lvl2pPr marL="368275" algn="l" defTabSz="368275" rtl="0" eaLnBrk="1" latinLnBrk="0" hangingPunct="1">
      <a:defRPr sz="1400" kern="1200">
        <a:solidFill>
          <a:schemeClr val="tx1"/>
        </a:solidFill>
        <a:latin typeface="+mn-lt"/>
        <a:ea typeface="+mn-ea"/>
        <a:cs typeface="+mn-cs"/>
      </a:defRPr>
    </a:lvl2pPr>
    <a:lvl3pPr marL="736549" algn="l" defTabSz="368275" rtl="0" eaLnBrk="1" latinLnBrk="0" hangingPunct="1">
      <a:defRPr sz="1400" kern="1200">
        <a:solidFill>
          <a:schemeClr val="tx1"/>
        </a:solidFill>
        <a:latin typeface="+mn-lt"/>
        <a:ea typeface="+mn-ea"/>
        <a:cs typeface="+mn-cs"/>
      </a:defRPr>
    </a:lvl3pPr>
    <a:lvl4pPr marL="1104824" algn="l" defTabSz="368275" rtl="0" eaLnBrk="1" latinLnBrk="0" hangingPunct="1">
      <a:defRPr sz="1400" kern="1200">
        <a:solidFill>
          <a:schemeClr val="tx1"/>
        </a:solidFill>
        <a:latin typeface="+mn-lt"/>
        <a:ea typeface="+mn-ea"/>
        <a:cs typeface="+mn-cs"/>
      </a:defRPr>
    </a:lvl4pPr>
    <a:lvl5pPr marL="1473098" algn="l" defTabSz="368275" rtl="0" eaLnBrk="1" latinLnBrk="0" hangingPunct="1">
      <a:defRPr sz="1400" kern="1200">
        <a:solidFill>
          <a:schemeClr val="tx1"/>
        </a:solidFill>
        <a:latin typeface="+mn-lt"/>
        <a:ea typeface="+mn-ea"/>
        <a:cs typeface="+mn-cs"/>
      </a:defRPr>
    </a:lvl5pPr>
    <a:lvl6pPr marL="1841373" algn="l" defTabSz="368275" rtl="0" eaLnBrk="1" latinLnBrk="0" hangingPunct="1">
      <a:defRPr sz="1400" kern="1200">
        <a:solidFill>
          <a:schemeClr val="tx1"/>
        </a:solidFill>
        <a:latin typeface="+mn-lt"/>
        <a:ea typeface="+mn-ea"/>
        <a:cs typeface="+mn-cs"/>
      </a:defRPr>
    </a:lvl6pPr>
    <a:lvl7pPr marL="2209648" algn="l" defTabSz="368275" rtl="0" eaLnBrk="1" latinLnBrk="0" hangingPunct="1">
      <a:defRPr sz="1400" kern="1200">
        <a:solidFill>
          <a:schemeClr val="tx1"/>
        </a:solidFill>
        <a:latin typeface="+mn-lt"/>
        <a:ea typeface="+mn-ea"/>
        <a:cs typeface="+mn-cs"/>
      </a:defRPr>
    </a:lvl7pPr>
    <a:lvl8pPr marL="2577922" algn="l" defTabSz="368275" rtl="0" eaLnBrk="1" latinLnBrk="0" hangingPunct="1">
      <a:defRPr sz="1400" kern="1200">
        <a:solidFill>
          <a:schemeClr val="tx1"/>
        </a:solidFill>
        <a:latin typeface="+mn-lt"/>
        <a:ea typeface="+mn-ea"/>
        <a:cs typeface="+mn-cs"/>
      </a:defRPr>
    </a:lvl8pPr>
    <a:lvl9pPr marL="2946197" algn="l" defTabSz="368275" rtl="0" eaLnBrk="1" latinLnBrk="0" hangingPunct="1">
      <a:defRPr sz="14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Çiğdem Erken" initials="ÇE" lastIdx="9" clrIdx="0"/>
  <p:cmAuthor id="1" name="Bayram Veli Salur" initials="BVS" lastIdx="1" clrIdx="1"/>
  <p:cmAuthor id="2" name="Kenan Yücesoy" initials="KY" lastIdx="11" clrIdx="2"/>
  <p:cmAuthor id="3" name="Sait Şatıroğlu" initials="S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7B7"/>
    <a:srgbClr val="A693BF"/>
    <a:srgbClr val="82CAB9"/>
    <a:srgbClr val="3BA0BB"/>
    <a:srgbClr val="279583"/>
    <a:srgbClr val="FFD279"/>
    <a:srgbClr val="D8CFE3"/>
    <a:srgbClr val="BBD5A3"/>
    <a:srgbClr val="348EA6"/>
    <a:srgbClr val="FFEC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6332" autoAdjust="0"/>
    <p:restoredTop sz="99767" autoAdjust="0"/>
  </p:normalViewPr>
  <p:slideViewPr>
    <p:cSldViewPr snapToGrid="0" snapToObjects="1">
      <p:cViewPr>
        <p:scale>
          <a:sx n="120" d="100"/>
          <a:sy n="120" d="100"/>
        </p:scale>
        <p:origin x="-1380" y="-546"/>
      </p:cViewPr>
      <p:guideLst>
        <p:guide orient="horz" pos="1679"/>
        <p:guide pos="23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0" d="100"/>
        <a:sy n="170" d="100"/>
      </p:scale>
      <p:origin x="0" y="8250"/>
    </p:cViewPr>
  </p:sorterViewPr>
  <p:notesViewPr>
    <p:cSldViewPr snapToGrid="0" snapToObjects="1">
      <p:cViewPr varScale="1">
        <p:scale>
          <a:sx n="115" d="100"/>
          <a:sy n="115" d="100"/>
        </p:scale>
        <p:origin x="-339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yofficep1\ORTAK\VIP\VIOP\Personel\Gizem\veriler%20ve%20grafikler.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yofficep1\ortak\VIP\VIOP\Personel\Gizem\veriler%20ve%20grafikler.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yofficep1\ORTAK\VIP\VIOP\Personel\Gizem\veriler%20ve%20grafikl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v>2013</c:v>
          </c:tx>
          <c:invertIfNegative val="0"/>
          <c:cat>
            <c:strRef>
              <c:f>Elektrik!$F$2:$F$13</c:f>
              <c:strCache>
                <c:ptCount val="12"/>
                <c:pt idx="0">
                  <c:v>Ocak</c:v>
                </c:pt>
                <c:pt idx="1">
                  <c:v>Şubat</c:v>
                </c:pt>
                <c:pt idx="2">
                  <c:v>Mart</c:v>
                </c:pt>
                <c:pt idx="3">
                  <c:v>Nisan</c:v>
                </c:pt>
                <c:pt idx="4">
                  <c:v>Mayıs</c:v>
                </c:pt>
                <c:pt idx="5">
                  <c:v>Haziran</c:v>
                </c:pt>
                <c:pt idx="6">
                  <c:v>Temmuz</c:v>
                </c:pt>
                <c:pt idx="7">
                  <c:v>Ağustos</c:v>
                </c:pt>
                <c:pt idx="8">
                  <c:v>Eylül</c:v>
                </c:pt>
                <c:pt idx="9">
                  <c:v>Ekim</c:v>
                </c:pt>
                <c:pt idx="10">
                  <c:v>Kasım</c:v>
                </c:pt>
                <c:pt idx="11">
                  <c:v>Aralık</c:v>
                </c:pt>
              </c:strCache>
            </c:strRef>
          </c:cat>
          <c:val>
            <c:numRef>
              <c:f>Elektrik!$I$2:$I$13</c:f>
              <c:numCache>
                <c:formatCode>#,##0</c:formatCode>
                <c:ptCount val="12"/>
                <c:pt idx="0">
                  <c:v>63052.2</c:v>
                </c:pt>
                <c:pt idx="1">
                  <c:v>45403</c:v>
                </c:pt>
                <c:pt idx="2">
                  <c:v>45600</c:v>
                </c:pt>
                <c:pt idx="3">
                  <c:v>0</c:v>
                </c:pt>
                <c:pt idx="4">
                  <c:v>0</c:v>
                </c:pt>
                <c:pt idx="5">
                  <c:v>0</c:v>
                </c:pt>
                <c:pt idx="6">
                  <c:v>49184.21</c:v>
                </c:pt>
                <c:pt idx="7">
                  <c:v>56358</c:v>
                </c:pt>
                <c:pt idx="8">
                  <c:v>11920</c:v>
                </c:pt>
                <c:pt idx="9">
                  <c:v>33241.9</c:v>
                </c:pt>
                <c:pt idx="10">
                  <c:v>0</c:v>
                </c:pt>
                <c:pt idx="11">
                  <c:v>239797.2</c:v>
                </c:pt>
              </c:numCache>
            </c:numRef>
          </c:val>
        </c:ser>
        <c:ser>
          <c:idx val="1"/>
          <c:order val="1"/>
          <c:tx>
            <c:v>2014</c:v>
          </c:tx>
          <c:invertIfNegative val="0"/>
          <c:cat>
            <c:strRef>
              <c:f>Elektrik!$F$2:$F$13</c:f>
              <c:strCache>
                <c:ptCount val="12"/>
                <c:pt idx="0">
                  <c:v>Ocak</c:v>
                </c:pt>
                <c:pt idx="1">
                  <c:v>Şubat</c:v>
                </c:pt>
                <c:pt idx="2">
                  <c:v>Mart</c:v>
                </c:pt>
                <c:pt idx="3">
                  <c:v>Nisan</c:v>
                </c:pt>
                <c:pt idx="4">
                  <c:v>Mayıs</c:v>
                </c:pt>
                <c:pt idx="5">
                  <c:v>Haziran</c:v>
                </c:pt>
                <c:pt idx="6">
                  <c:v>Temmuz</c:v>
                </c:pt>
                <c:pt idx="7">
                  <c:v>Ağustos</c:v>
                </c:pt>
                <c:pt idx="8">
                  <c:v>Eylül</c:v>
                </c:pt>
                <c:pt idx="9">
                  <c:v>Ekim</c:v>
                </c:pt>
                <c:pt idx="10">
                  <c:v>Kasım</c:v>
                </c:pt>
                <c:pt idx="11">
                  <c:v>Aralık</c:v>
                </c:pt>
              </c:strCache>
            </c:strRef>
          </c:cat>
          <c:val>
            <c:numRef>
              <c:f>Elektrik!$J$2:$J$13</c:f>
              <c:numCache>
                <c:formatCode>#,##0</c:formatCode>
                <c:ptCount val="12"/>
                <c:pt idx="0">
                  <c:v>314243.28000000003</c:v>
                </c:pt>
                <c:pt idx="1">
                  <c:v>57657.599999999999</c:v>
                </c:pt>
                <c:pt idx="2">
                  <c:v>0</c:v>
                </c:pt>
                <c:pt idx="3">
                  <c:v>0</c:v>
                </c:pt>
                <c:pt idx="4">
                  <c:v>0</c:v>
                </c:pt>
                <c:pt idx="5">
                  <c:v>0</c:v>
                </c:pt>
                <c:pt idx="6">
                  <c:v>26791.439999999999</c:v>
                </c:pt>
                <c:pt idx="7">
                  <c:v>0</c:v>
                </c:pt>
                <c:pt idx="8">
                  <c:v>0</c:v>
                </c:pt>
                <c:pt idx="9">
                  <c:v>49423.3</c:v>
                </c:pt>
                <c:pt idx="10">
                  <c:v>0</c:v>
                </c:pt>
                <c:pt idx="11">
                  <c:v>0</c:v>
                </c:pt>
              </c:numCache>
            </c:numRef>
          </c:val>
        </c:ser>
        <c:ser>
          <c:idx val="2"/>
          <c:order val="2"/>
          <c:tx>
            <c:v>2015</c:v>
          </c:tx>
          <c:invertIfNegative val="0"/>
          <c:dLbls>
            <c:dLbl>
              <c:idx val="0"/>
              <c:delete val="1"/>
            </c:dLbl>
            <c:dLbl>
              <c:idx val="1"/>
              <c:delete val="1"/>
            </c:dLbl>
            <c:dLbl>
              <c:idx val="2"/>
              <c:delete val="1"/>
            </c:dLbl>
            <c:dLbl>
              <c:idx val="3"/>
              <c:delete val="1"/>
            </c:dLbl>
            <c:dLbl>
              <c:idx val="4"/>
              <c:delete val="1"/>
            </c:dLbl>
            <c:txPr>
              <a:bodyPr/>
              <a:lstStyle/>
              <a:p>
                <a:pPr>
                  <a:defRPr sz="1200" b="1"/>
                </a:pPr>
                <a:endParaRPr lang="tr-TR"/>
              </a:p>
            </c:txPr>
            <c:showLegendKey val="0"/>
            <c:showVal val="1"/>
            <c:showCatName val="0"/>
            <c:showSerName val="0"/>
            <c:showPercent val="0"/>
            <c:showBubbleSize val="0"/>
            <c:showLeaderLines val="0"/>
          </c:dLbls>
          <c:cat>
            <c:strRef>
              <c:f>Elektrik!$F$2:$F$13</c:f>
              <c:strCache>
                <c:ptCount val="12"/>
                <c:pt idx="0">
                  <c:v>Ocak</c:v>
                </c:pt>
                <c:pt idx="1">
                  <c:v>Şubat</c:v>
                </c:pt>
                <c:pt idx="2">
                  <c:v>Mart</c:v>
                </c:pt>
                <c:pt idx="3">
                  <c:v>Nisan</c:v>
                </c:pt>
                <c:pt idx="4">
                  <c:v>Mayıs</c:v>
                </c:pt>
                <c:pt idx="5">
                  <c:v>Haziran</c:v>
                </c:pt>
                <c:pt idx="6">
                  <c:v>Temmuz</c:v>
                </c:pt>
                <c:pt idx="7">
                  <c:v>Ağustos</c:v>
                </c:pt>
                <c:pt idx="8">
                  <c:v>Eylül</c:v>
                </c:pt>
                <c:pt idx="9">
                  <c:v>Ekim</c:v>
                </c:pt>
                <c:pt idx="10">
                  <c:v>Kasım</c:v>
                </c:pt>
                <c:pt idx="11">
                  <c:v>Aralık</c:v>
                </c:pt>
              </c:strCache>
            </c:strRef>
          </c:cat>
          <c:val>
            <c:numRef>
              <c:f>Elektrik!$K$2:$K$13</c:f>
              <c:numCache>
                <c:formatCode>#,##0</c:formatCode>
                <c:ptCount val="12"/>
                <c:pt idx="0">
                  <c:v>26672.400000000001</c:v>
                </c:pt>
                <c:pt idx="1">
                  <c:v>0</c:v>
                </c:pt>
                <c:pt idx="2">
                  <c:v>10893.6</c:v>
                </c:pt>
                <c:pt idx="3">
                  <c:v>184984.8</c:v>
                </c:pt>
                <c:pt idx="4">
                  <c:v>190794.96</c:v>
                </c:pt>
                <c:pt idx="5">
                  <c:v>29239820.399999999</c:v>
                </c:pt>
                <c:pt idx="6">
                  <c:v>5830997.3899999997</c:v>
                </c:pt>
                <c:pt idx="7">
                  <c:v>8035951.2800000003</c:v>
                </c:pt>
                <c:pt idx="8">
                  <c:v>16645621.35</c:v>
                </c:pt>
                <c:pt idx="9">
                  <c:v>25032720.66</c:v>
                </c:pt>
                <c:pt idx="10">
                  <c:v>69258709.569999993</c:v>
                </c:pt>
                <c:pt idx="11">
                  <c:v>146684143</c:v>
                </c:pt>
              </c:numCache>
            </c:numRef>
          </c:val>
        </c:ser>
        <c:ser>
          <c:idx val="3"/>
          <c:order val="3"/>
          <c:tx>
            <c:v>2016</c:v>
          </c:tx>
          <c:invertIfNegative val="0"/>
          <c:dLbls>
            <c:dLbl>
              <c:idx val="0"/>
              <c:layout/>
              <c:tx>
                <c:rich>
                  <a:bodyPr/>
                  <a:lstStyle/>
                  <a:p>
                    <a:r>
                      <a:rPr lang="en-US"/>
                      <a:t> </a:t>
                    </a:r>
                    <a:r>
                      <a:rPr lang="en-US" smtClean="0"/>
                      <a:t>268    </a:t>
                    </a:r>
                    <a:endParaRPr lang="en-US"/>
                  </a:p>
                </c:rich>
              </c:tx>
              <c:showLegendKey val="0"/>
              <c:showVal val="1"/>
              <c:showCatName val="0"/>
              <c:showSerName val="0"/>
              <c:showPercent val="0"/>
              <c:showBubbleSize val="0"/>
            </c:dLbl>
            <c:numFmt formatCode="#,##0" sourceLinked="0"/>
            <c:txPr>
              <a:bodyPr/>
              <a:lstStyle/>
              <a:p>
                <a:pPr>
                  <a:defRPr sz="1400" b="1"/>
                </a:pPr>
                <a:endParaRPr lang="tr-TR"/>
              </a:p>
            </c:txPr>
            <c:showLegendKey val="0"/>
            <c:showVal val="1"/>
            <c:showCatName val="0"/>
            <c:showSerName val="0"/>
            <c:showPercent val="0"/>
            <c:showBubbleSize val="0"/>
            <c:showLeaderLines val="0"/>
          </c:dLbls>
          <c:cat>
            <c:strRef>
              <c:f>Elektrik!$F$2:$F$13</c:f>
              <c:strCache>
                <c:ptCount val="12"/>
                <c:pt idx="0">
                  <c:v>Ocak</c:v>
                </c:pt>
                <c:pt idx="1">
                  <c:v>Şubat</c:v>
                </c:pt>
                <c:pt idx="2">
                  <c:v>Mart</c:v>
                </c:pt>
                <c:pt idx="3">
                  <c:v>Nisan</c:v>
                </c:pt>
                <c:pt idx="4">
                  <c:v>Mayıs</c:v>
                </c:pt>
                <c:pt idx="5">
                  <c:v>Haziran</c:v>
                </c:pt>
                <c:pt idx="6">
                  <c:v>Temmuz</c:v>
                </c:pt>
                <c:pt idx="7">
                  <c:v>Ağustos</c:v>
                </c:pt>
                <c:pt idx="8">
                  <c:v>Eylül</c:v>
                </c:pt>
                <c:pt idx="9">
                  <c:v>Ekim</c:v>
                </c:pt>
                <c:pt idx="10">
                  <c:v>Kasım</c:v>
                </c:pt>
                <c:pt idx="11">
                  <c:v>Aralık</c:v>
                </c:pt>
              </c:strCache>
            </c:strRef>
          </c:cat>
          <c:val>
            <c:numRef>
              <c:f>Elektrik!$L$2:$L$13</c:f>
              <c:numCache>
                <c:formatCode>_(* #,##0.00_);_(* \(#,##0.00\);_(* "-"??_);_(@_)</c:formatCode>
                <c:ptCount val="12"/>
                <c:pt idx="0" formatCode="_-* #,##0\ _T_L_-;\-* #,##0\ _T_L_-;_-* &quot;-&quot;??\ _T_L_-;_-@_-">
                  <c:v>268190278.34999999</c:v>
                </c:pt>
                <c:pt idx="1">
                  <c:v>427836766.23000002</c:v>
                </c:pt>
                <c:pt idx="2">
                  <c:v>231606051.31999999</c:v>
                </c:pt>
              </c:numCache>
            </c:numRef>
          </c:val>
        </c:ser>
        <c:dLbls>
          <c:showLegendKey val="0"/>
          <c:showVal val="0"/>
          <c:showCatName val="0"/>
          <c:showSerName val="0"/>
          <c:showPercent val="0"/>
          <c:showBubbleSize val="0"/>
        </c:dLbls>
        <c:gapWidth val="150"/>
        <c:shape val="box"/>
        <c:axId val="529434112"/>
        <c:axId val="518242880"/>
        <c:axId val="0"/>
      </c:bar3DChart>
      <c:catAx>
        <c:axId val="529434112"/>
        <c:scaling>
          <c:orientation val="minMax"/>
        </c:scaling>
        <c:delete val="0"/>
        <c:axPos val="b"/>
        <c:majorTickMark val="out"/>
        <c:minorTickMark val="none"/>
        <c:tickLblPos val="nextTo"/>
        <c:crossAx val="518242880"/>
        <c:crosses val="autoZero"/>
        <c:auto val="1"/>
        <c:lblAlgn val="ctr"/>
        <c:lblOffset val="100"/>
        <c:noMultiLvlLbl val="0"/>
      </c:catAx>
      <c:valAx>
        <c:axId val="518242880"/>
        <c:scaling>
          <c:orientation val="minMax"/>
        </c:scaling>
        <c:delete val="0"/>
        <c:axPos val="l"/>
        <c:numFmt formatCode="#,##0" sourceLinked="1"/>
        <c:majorTickMark val="out"/>
        <c:minorTickMark val="none"/>
        <c:tickLblPos val="nextTo"/>
        <c:crossAx val="529434112"/>
        <c:crosses val="autoZero"/>
        <c:crossBetween val="between"/>
        <c:dispUnits>
          <c:builtInUnit val="millions"/>
          <c:dispUnitsLbl>
            <c:layout>
              <c:manualLayout>
                <c:xMode val="edge"/>
                <c:yMode val="edge"/>
                <c:x val="1.8301100116807127E-2"/>
                <c:y val="0.30261965887056269"/>
              </c:manualLayout>
            </c:layout>
            <c:tx>
              <c:rich>
                <a:bodyPr/>
                <a:lstStyle/>
                <a:p>
                  <a:pPr>
                    <a:defRPr/>
                  </a:pPr>
                  <a:r>
                    <a:rPr lang="tr-TR"/>
                    <a:t>Milyon TL</a:t>
                  </a:r>
                </a:p>
              </c:rich>
            </c:tx>
          </c:dispUnitsLbl>
        </c:dispUnits>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view3D>
      <c:rotX val="15"/>
      <c:rotY val="20"/>
      <c:rAngAx val="1"/>
    </c:view3D>
    <c:floor>
      <c:thickness val="0"/>
      <c:spPr>
        <a:noFill/>
        <a:ln w="9525">
          <a:noFill/>
        </a:ln>
      </c:spPr>
    </c:floor>
    <c:sideWall>
      <c:thickness val="0"/>
    </c:sideWall>
    <c:backWall>
      <c:thickness val="0"/>
    </c:backWall>
    <c:plotArea>
      <c:layout/>
      <c:bar3DChart>
        <c:barDir val="col"/>
        <c:grouping val="stacked"/>
        <c:varyColors val="0"/>
        <c:ser>
          <c:idx val="1"/>
          <c:order val="0"/>
          <c:spPr>
            <a:solidFill>
              <a:schemeClr val="accent5"/>
            </a:solidFill>
          </c:spPr>
          <c:invertIfNegative val="0"/>
          <c:dLbls>
            <c:dLbl>
              <c:idx val="0"/>
              <c:layout>
                <c:manualLayout>
                  <c:x val="9.385265133740028E-3"/>
                  <c:y val="-9.9244875943905075E-2"/>
                </c:manualLayout>
              </c:layout>
              <c:showLegendKey val="0"/>
              <c:showVal val="1"/>
              <c:showCatName val="0"/>
              <c:showSerName val="0"/>
              <c:showPercent val="0"/>
              <c:showBubbleSize val="0"/>
            </c:dLbl>
            <c:dLbl>
              <c:idx val="1"/>
              <c:layout>
                <c:manualLayout>
                  <c:x val="1.8770530267480056E-2"/>
                  <c:y val="-8.629989212513485E-2"/>
                </c:manualLayout>
              </c:layout>
              <c:showLegendKey val="0"/>
              <c:showVal val="1"/>
              <c:showCatName val="0"/>
              <c:showSerName val="0"/>
              <c:showPercent val="0"/>
              <c:showBubbleSize val="0"/>
            </c:dLbl>
            <c:dLbl>
              <c:idx val="2"/>
              <c:layout>
                <c:manualLayout>
                  <c:x val="1.8770530267480056E-2"/>
                  <c:y val="-9.9244875943905075E-2"/>
                </c:manualLayout>
              </c:layout>
              <c:showLegendKey val="0"/>
              <c:showVal val="1"/>
              <c:showCatName val="0"/>
              <c:showSerName val="0"/>
              <c:showPercent val="0"/>
              <c:showBubbleSize val="0"/>
            </c:dLbl>
            <c:dLbl>
              <c:idx val="3"/>
              <c:layout>
                <c:manualLayout>
                  <c:x val="1.5016424213984114E-2"/>
                  <c:y val="-0.10787520491977322"/>
                </c:manualLayout>
              </c:layout>
              <c:showLegendKey val="0"/>
              <c:showVal val="1"/>
              <c:showCatName val="0"/>
              <c:showSerName val="0"/>
              <c:showPercent val="0"/>
              <c:showBubbleSize val="0"/>
            </c:dLbl>
            <c:dLbl>
              <c:idx val="4"/>
              <c:layout>
                <c:manualLayout>
                  <c:x val="1.6893477240732049E-2"/>
                  <c:y val="-0.21143473570658036"/>
                </c:manualLayout>
              </c:layout>
              <c:spPr/>
              <c:txPr>
                <a:bodyPr/>
                <a:lstStyle/>
                <a:p>
                  <a:pPr>
                    <a:defRPr sz="1200" b="1"/>
                  </a:pPr>
                  <a:endParaRPr lang="tr-TR"/>
                </a:p>
              </c:txPr>
              <c:showLegendKey val="0"/>
              <c:showVal val="1"/>
              <c:showCatName val="0"/>
              <c:showSerName val="0"/>
              <c:showPercent val="0"/>
              <c:showBubbleSize val="0"/>
            </c:dLbl>
            <c:dLbl>
              <c:idx val="5"/>
              <c:layout>
                <c:manualLayout>
                  <c:x val="1.1262318160488172E-2"/>
                  <c:y val="-0.44444444444444442"/>
                </c:manualLayout>
              </c:layout>
              <c:showLegendKey val="0"/>
              <c:showVal val="1"/>
              <c:showCatName val="0"/>
              <c:showSerName val="0"/>
              <c:showPercent val="0"/>
              <c:showBubbleSize val="0"/>
            </c:dLbl>
            <c:txPr>
              <a:bodyPr/>
              <a:lstStyle/>
              <a:p>
                <a:pPr>
                  <a:defRPr sz="1100" b="1"/>
                </a:pPr>
                <a:endParaRPr lang="tr-TR"/>
              </a:p>
            </c:txPr>
            <c:showLegendKey val="0"/>
            <c:showVal val="1"/>
            <c:showCatName val="0"/>
            <c:showSerName val="0"/>
            <c:showPercent val="0"/>
            <c:showBubbleSize val="0"/>
            <c:showLeaderLines val="0"/>
          </c:dLbls>
          <c:cat>
            <c:numRef>
              <c:f>Elektrik!$C$31:$C$36</c:f>
              <c:numCache>
                <c:formatCode>General</c:formatCode>
                <c:ptCount val="6"/>
                <c:pt idx="0">
                  <c:v>2011</c:v>
                </c:pt>
                <c:pt idx="1">
                  <c:v>2012</c:v>
                </c:pt>
                <c:pt idx="2">
                  <c:v>2013</c:v>
                </c:pt>
                <c:pt idx="3">
                  <c:v>2014</c:v>
                </c:pt>
                <c:pt idx="4">
                  <c:v>2015</c:v>
                </c:pt>
                <c:pt idx="5">
                  <c:v>2016</c:v>
                </c:pt>
              </c:numCache>
            </c:numRef>
          </c:cat>
          <c:val>
            <c:numRef>
              <c:f>Elektrik!$D$31:$D$36</c:f>
              <c:numCache>
                <c:formatCode>#,##0.00</c:formatCode>
                <c:ptCount val="6"/>
                <c:pt idx="0">
                  <c:v>3253883.9999999995</c:v>
                </c:pt>
                <c:pt idx="1">
                  <c:v>12598741.540000001</c:v>
                </c:pt>
                <c:pt idx="2">
                  <c:v>544556.51</c:v>
                </c:pt>
                <c:pt idx="3">
                  <c:v>448115.62</c:v>
                </c:pt>
                <c:pt idx="4">
                  <c:v>301141309.40999997</c:v>
                </c:pt>
                <c:pt idx="5" formatCode="_(* #,##0.00_);_(* \(#,##0.00\);_(* &quot;-&quot;??_);_(@_)">
                  <c:v>927633095.9000001</c:v>
                </c:pt>
              </c:numCache>
            </c:numRef>
          </c:val>
        </c:ser>
        <c:dLbls>
          <c:showLegendKey val="0"/>
          <c:showVal val="0"/>
          <c:showCatName val="0"/>
          <c:showSerName val="0"/>
          <c:showPercent val="0"/>
          <c:showBubbleSize val="0"/>
        </c:dLbls>
        <c:gapWidth val="150"/>
        <c:shape val="box"/>
        <c:axId val="556081152"/>
        <c:axId val="543670848"/>
        <c:axId val="0"/>
      </c:bar3DChart>
      <c:catAx>
        <c:axId val="556081152"/>
        <c:scaling>
          <c:orientation val="minMax"/>
        </c:scaling>
        <c:delete val="0"/>
        <c:axPos val="b"/>
        <c:numFmt formatCode="General" sourceLinked="1"/>
        <c:majorTickMark val="out"/>
        <c:minorTickMark val="none"/>
        <c:tickLblPos val="nextTo"/>
        <c:crossAx val="543670848"/>
        <c:crosses val="autoZero"/>
        <c:auto val="1"/>
        <c:lblAlgn val="ctr"/>
        <c:lblOffset val="100"/>
        <c:noMultiLvlLbl val="0"/>
      </c:catAx>
      <c:valAx>
        <c:axId val="543670848"/>
        <c:scaling>
          <c:orientation val="minMax"/>
        </c:scaling>
        <c:delete val="0"/>
        <c:axPos val="l"/>
        <c:numFmt formatCode="#,##0" sourceLinked="0"/>
        <c:majorTickMark val="out"/>
        <c:minorTickMark val="none"/>
        <c:tickLblPos val="nextTo"/>
        <c:crossAx val="556081152"/>
        <c:crosses val="autoZero"/>
        <c:crossBetween val="between"/>
        <c:dispUnits>
          <c:builtInUnit val="millions"/>
          <c:dispUnitsLbl>
            <c:layout>
              <c:manualLayout>
                <c:xMode val="edge"/>
                <c:yMode val="edge"/>
                <c:x val="3.7938936656850324E-2"/>
                <c:y val="0.42609416541378931"/>
              </c:manualLayout>
            </c:layout>
            <c:tx>
              <c:rich>
                <a:bodyPr/>
                <a:lstStyle/>
                <a:p>
                  <a:pPr>
                    <a:defRPr/>
                  </a:pPr>
                  <a:r>
                    <a:rPr lang="tr-TR" dirty="0" smtClean="0"/>
                    <a:t>Milyon</a:t>
                  </a:r>
                  <a:r>
                    <a:rPr lang="tr-TR" baseline="0" dirty="0" smtClean="0"/>
                    <a:t> TL</a:t>
                  </a:r>
                  <a:endParaRPr lang="tr-TR" dirty="0"/>
                </a:p>
              </c:rich>
            </c:tx>
          </c:dispUnitsLbl>
        </c:dispUnits>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5"/>
      <c:rotY val="20"/>
      <c:rAngAx val="1"/>
    </c:view3D>
    <c:floor>
      <c:thickness val="0"/>
      <c:spPr>
        <a:noFill/>
        <a:ln w="9525">
          <a:noFill/>
        </a:ln>
      </c:spPr>
    </c:floor>
    <c:sideWall>
      <c:thickness val="0"/>
    </c:sideWall>
    <c:backWall>
      <c:thickness val="0"/>
    </c:backWall>
    <c:plotArea>
      <c:layout/>
      <c:bar3DChart>
        <c:barDir val="col"/>
        <c:grouping val="clustered"/>
        <c:varyColors val="0"/>
        <c:ser>
          <c:idx val="0"/>
          <c:order val="0"/>
          <c:tx>
            <c:strRef>
              <c:f>Elektrik!$N$14:$Q$14</c:f>
              <c:strCache>
                <c:ptCount val="1"/>
                <c:pt idx="0">
                  <c:v>160 35 25.934  105.507,00    </c:v>
                </c:pt>
              </c:strCache>
            </c:strRef>
          </c:tx>
          <c:invertIfNegative val="0"/>
          <c:dLbls>
            <c:dLbl>
              <c:idx val="0"/>
              <c:layout>
                <c:manualLayout>
                  <c:x val="2.8395976474165682E-2"/>
                  <c:y val="-2.956704961840969E-2"/>
                </c:manualLayout>
              </c:layout>
              <c:tx>
                <c:rich>
                  <a:bodyPr/>
                  <a:lstStyle/>
                  <a:p>
                    <a:r>
                      <a:rPr lang="tr-TR" dirty="0" smtClean="0"/>
                      <a:t>160</a:t>
                    </a:r>
                    <a:endParaRPr lang="en-US" dirty="0"/>
                  </a:p>
                </c:rich>
              </c:tx>
              <c:showLegendKey val="0"/>
              <c:showVal val="1"/>
              <c:showCatName val="0"/>
              <c:showSerName val="0"/>
              <c:showPercent val="0"/>
              <c:showBubbleSize val="0"/>
            </c:dLbl>
            <c:dLbl>
              <c:idx val="1"/>
              <c:layout>
                <c:manualLayout>
                  <c:x val="2.4027364708909423E-2"/>
                  <c:y val="-4.1617193152379314E-2"/>
                </c:manualLayout>
              </c:layout>
              <c:showLegendKey val="0"/>
              <c:showVal val="1"/>
              <c:showCatName val="0"/>
              <c:showSerName val="0"/>
              <c:showPercent val="0"/>
              <c:showBubbleSize val="0"/>
            </c:dLbl>
            <c:dLbl>
              <c:idx val="2"/>
              <c:layout>
                <c:manualLayout>
                  <c:x val="2.621149859894837E-2"/>
                  <c:y val="-2.7766311724292329E-2"/>
                </c:manualLayout>
              </c:layout>
              <c:showLegendKey val="0"/>
              <c:showVal val="1"/>
              <c:showCatName val="0"/>
              <c:showSerName val="0"/>
              <c:showPercent val="0"/>
              <c:showBubbleSize val="0"/>
            </c:dLbl>
            <c:dLbl>
              <c:idx val="3"/>
              <c:layout>
                <c:manualLayout>
                  <c:x val="2.4027364708909423E-2"/>
                  <c:y val="-1.8525217634840246E-2"/>
                </c:manualLayout>
              </c:layout>
              <c:numFmt formatCode="#,##0" sourceLinked="0"/>
              <c:spPr/>
              <c:txPr>
                <a:bodyPr/>
                <a:lstStyle/>
                <a:p>
                  <a:pPr>
                    <a:defRPr sz="1200" b="1"/>
                  </a:pPr>
                  <a:endParaRPr lang="tr-TR"/>
                </a:p>
              </c:txPr>
              <c:showLegendKey val="0"/>
              <c:showVal val="1"/>
              <c:showCatName val="0"/>
              <c:showSerName val="0"/>
              <c:showPercent val="0"/>
              <c:showBubbleSize val="0"/>
            </c:dLbl>
            <c:txPr>
              <a:bodyPr/>
              <a:lstStyle/>
              <a:p>
                <a:pPr>
                  <a:defRPr sz="1200" b="1"/>
                </a:pPr>
                <a:endParaRPr lang="tr-TR"/>
              </a:p>
            </c:txPr>
            <c:showLegendKey val="0"/>
            <c:showVal val="1"/>
            <c:showCatName val="0"/>
            <c:showSerName val="0"/>
            <c:showPercent val="0"/>
            <c:showBubbleSize val="0"/>
            <c:showLeaderLines val="0"/>
          </c:dLbls>
          <c:cat>
            <c:numRef>
              <c:f>Elektrik!$N$1:$Q$1</c:f>
              <c:numCache>
                <c:formatCode>General</c:formatCode>
                <c:ptCount val="4"/>
                <c:pt idx="0">
                  <c:v>2013</c:v>
                </c:pt>
                <c:pt idx="1">
                  <c:v>2014</c:v>
                </c:pt>
                <c:pt idx="2">
                  <c:v>2015</c:v>
                </c:pt>
                <c:pt idx="3">
                  <c:v>2016</c:v>
                </c:pt>
              </c:numCache>
            </c:numRef>
          </c:cat>
          <c:val>
            <c:numRef>
              <c:f>Elektrik!$N$14:$Q$14</c:f>
              <c:numCache>
                <c:formatCode>#,##0</c:formatCode>
                <c:ptCount val="4"/>
                <c:pt idx="0">
                  <c:v>160</c:v>
                </c:pt>
                <c:pt idx="1">
                  <c:v>35</c:v>
                </c:pt>
                <c:pt idx="2">
                  <c:v>25934</c:v>
                </c:pt>
                <c:pt idx="3" formatCode="_(* #,##0.00_);_(* \(#,##0.00\);_(* &quot;-&quot;??_);_(@_)">
                  <c:v>105507</c:v>
                </c:pt>
              </c:numCache>
            </c:numRef>
          </c:val>
        </c:ser>
        <c:dLbls>
          <c:showLegendKey val="0"/>
          <c:showVal val="0"/>
          <c:showCatName val="0"/>
          <c:showSerName val="0"/>
          <c:showPercent val="0"/>
          <c:showBubbleSize val="0"/>
        </c:dLbls>
        <c:gapWidth val="150"/>
        <c:shape val="box"/>
        <c:axId val="556082176"/>
        <c:axId val="543673152"/>
        <c:axId val="0"/>
      </c:bar3DChart>
      <c:catAx>
        <c:axId val="556082176"/>
        <c:scaling>
          <c:orientation val="minMax"/>
        </c:scaling>
        <c:delete val="0"/>
        <c:axPos val="b"/>
        <c:numFmt formatCode="General" sourceLinked="1"/>
        <c:majorTickMark val="out"/>
        <c:minorTickMark val="none"/>
        <c:tickLblPos val="nextTo"/>
        <c:crossAx val="543673152"/>
        <c:crosses val="autoZero"/>
        <c:auto val="1"/>
        <c:lblAlgn val="ctr"/>
        <c:lblOffset val="100"/>
        <c:noMultiLvlLbl val="0"/>
      </c:catAx>
      <c:valAx>
        <c:axId val="543673152"/>
        <c:scaling>
          <c:orientation val="minMax"/>
        </c:scaling>
        <c:delete val="0"/>
        <c:axPos val="l"/>
        <c:numFmt formatCode="#,##0" sourceLinked="1"/>
        <c:majorTickMark val="out"/>
        <c:minorTickMark val="none"/>
        <c:tickLblPos val="nextTo"/>
        <c:crossAx val="55608217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050577879408509"/>
          <c:y val="2.4017091050626101E-2"/>
          <c:w val="0.80715775963114633"/>
          <c:h val="0.77428173706953185"/>
        </c:manualLayout>
      </c:layout>
      <c:bar3DChart>
        <c:barDir val="col"/>
        <c:grouping val="clustered"/>
        <c:varyColors val="0"/>
        <c:ser>
          <c:idx val="0"/>
          <c:order val="0"/>
          <c:tx>
            <c:v>2013</c:v>
          </c:tx>
          <c:invertIfNegative val="0"/>
          <c:cat>
            <c:strRef>
              <c:f>Elektrik!$A$2:$A$13</c:f>
              <c:strCache>
                <c:ptCount val="12"/>
                <c:pt idx="0">
                  <c:v>Ocak</c:v>
                </c:pt>
                <c:pt idx="1">
                  <c:v>Şubat</c:v>
                </c:pt>
                <c:pt idx="2">
                  <c:v>Mart</c:v>
                </c:pt>
                <c:pt idx="3">
                  <c:v>Nisan</c:v>
                </c:pt>
                <c:pt idx="4">
                  <c:v>Mayıs</c:v>
                </c:pt>
                <c:pt idx="5">
                  <c:v>Haziran</c:v>
                </c:pt>
                <c:pt idx="6">
                  <c:v>Temmuz</c:v>
                </c:pt>
                <c:pt idx="7">
                  <c:v>Ağustos</c:v>
                </c:pt>
                <c:pt idx="8">
                  <c:v>Eylül</c:v>
                </c:pt>
                <c:pt idx="9">
                  <c:v>Ekim</c:v>
                </c:pt>
                <c:pt idx="10">
                  <c:v>Kasım</c:v>
                </c:pt>
                <c:pt idx="11">
                  <c:v>Aralık</c:v>
                </c:pt>
              </c:strCache>
            </c:strRef>
          </c:cat>
          <c:val>
            <c:numRef>
              <c:f>Elektrik!$B$2:$B$13</c:f>
              <c:numCache>
                <c:formatCode>#,##0</c:formatCode>
                <c:ptCount val="12"/>
                <c:pt idx="0">
                  <c:v>16.59</c:v>
                </c:pt>
                <c:pt idx="1">
                  <c:v>22.35</c:v>
                </c:pt>
                <c:pt idx="2">
                  <c:v>29.76</c:v>
                </c:pt>
                <c:pt idx="3">
                  <c:v>12.48</c:v>
                </c:pt>
                <c:pt idx="4">
                  <c:v>2</c:v>
                </c:pt>
                <c:pt idx="5">
                  <c:v>2</c:v>
                </c:pt>
                <c:pt idx="6">
                  <c:v>6.94</c:v>
                </c:pt>
                <c:pt idx="7">
                  <c:v>5</c:v>
                </c:pt>
                <c:pt idx="8" formatCode="General">
                  <c:v>1</c:v>
                </c:pt>
                <c:pt idx="9" formatCode="General">
                  <c:v>2</c:v>
                </c:pt>
                <c:pt idx="10" formatCode="General">
                  <c:v>0</c:v>
                </c:pt>
                <c:pt idx="11" formatCode="General">
                  <c:v>12</c:v>
                </c:pt>
              </c:numCache>
            </c:numRef>
          </c:val>
        </c:ser>
        <c:ser>
          <c:idx val="1"/>
          <c:order val="1"/>
          <c:tx>
            <c:v>2014</c:v>
          </c:tx>
          <c:invertIfNegative val="0"/>
          <c:cat>
            <c:strRef>
              <c:f>Elektrik!$A$2:$A$13</c:f>
              <c:strCache>
                <c:ptCount val="12"/>
                <c:pt idx="0">
                  <c:v>Ocak</c:v>
                </c:pt>
                <c:pt idx="1">
                  <c:v>Şubat</c:v>
                </c:pt>
                <c:pt idx="2">
                  <c:v>Mart</c:v>
                </c:pt>
                <c:pt idx="3">
                  <c:v>Nisan</c:v>
                </c:pt>
                <c:pt idx="4">
                  <c:v>Mayıs</c:v>
                </c:pt>
                <c:pt idx="5">
                  <c:v>Haziran</c:v>
                </c:pt>
                <c:pt idx="6">
                  <c:v>Temmuz</c:v>
                </c:pt>
                <c:pt idx="7">
                  <c:v>Ağustos</c:v>
                </c:pt>
                <c:pt idx="8">
                  <c:v>Eylül</c:v>
                </c:pt>
                <c:pt idx="9">
                  <c:v>Ekim</c:v>
                </c:pt>
                <c:pt idx="10">
                  <c:v>Kasım</c:v>
                </c:pt>
                <c:pt idx="11">
                  <c:v>Aralık</c:v>
                </c:pt>
              </c:strCache>
            </c:strRef>
          </c:cat>
          <c:val>
            <c:numRef>
              <c:f>Elektrik!$C$2:$C$13</c:f>
              <c:numCache>
                <c:formatCode>General</c:formatCode>
                <c:ptCount val="12"/>
                <c:pt idx="0">
                  <c:v>7</c:v>
                </c:pt>
                <c:pt idx="1">
                  <c:v>5</c:v>
                </c:pt>
                <c:pt idx="2">
                  <c:v>0</c:v>
                </c:pt>
                <c:pt idx="3">
                  <c:v>0</c:v>
                </c:pt>
                <c:pt idx="4">
                  <c:v>0</c:v>
                </c:pt>
                <c:pt idx="5">
                  <c:v>0</c:v>
                </c:pt>
                <c:pt idx="6">
                  <c:v>0</c:v>
                </c:pt>
                <c:pt idx="7">
                  <c:v>0</c:v>
                </c:pt>
                <c:pt idx="8">
                  <c:v>0</c:v>
                </c:pt>
                <c:pt idx="9">
                  <c:v>2</c:v>
                </c:pt>
                <c:pt idx="10">
                  <c:v>0</c:v>
                </c:pt>
                <c:pt idx="11">
                  <c:v>0</c:v>
                </c:pt>
              </c:numCache>
            </c:numRef>
          </c:val>
        </c:ser>
        <c:ser>
          <c:idx val="2"/>
          <c:order val="2"/>
          <c:tx>
            <c:v>2015</c:v>
          </c:tx>
          <c:invertIfNegative val="0"/>
          <c:dLbls>
            <c:txPr>
              <a:bodyPr/>
              <a:lstStyle/>
              <a:p>
                <a:pPr>
                  <a:defRPr sz="1200" b="1"/>
                </a:pPr>
                <a:endParaRPr lang="tr-TR"/>
              </a:p>
            </c:txPr>
            <c:showLegendKey val="0"/>
            <c:showVal val="1"/>
            <c:showCatName val="0"/>
            <c:showSerName val="0"/>
            <c:showPercent val="0"/>
            <c:showBubbleSize val="0"/>
            <c:showLeaderLines val="0"/>
          </c:dLbls>
          <c:cat>
            <c:strRef>
              <c:f>Elektrik!$A$2:$A$13</c:f>
              <c:strCache>
                <c:ptCount val="12"/>
                <c:pt idx="0">
                  <c:v>Ocak</c:v>
                </c:pt>
                <c:pt idx="1">
                  <c:v>Şubat</c:v>
                </c:pt>
                <c:pt idx="2">
                  <c:v>Mart</c:v>
                </c:pt>
                <c:pt idx="3">
                  <c:v>Nisan</c:v>
                </c:pt>
                <c:pt idx="4">
                  <c:v>Mayıs</c:v>
                </c:pt>
                <c:pt idx="5">
                  <c:v>Haziran</c:v>
                </c:pt>
                <c:pt idx="6">
                  <c:v>Temmuz</c:v>
                </c:pt>
                <c:pt idx="7">
                  <c:v>Ağustos</c:v>
                </c:pt>
                <c:pt idx="8">
                  <c:v>Eylül</c:v>
                </c:pt>
                <c:pt idx="9">
                  <c:v>Ekim</c:v>
                </c:pt>
                <c:pt idx="10">
                  <c:v>Kasım</c:v>
                </c:pt>
                <c:pt idx="11">
                  <c:v>Aralık</c:v>
                </c:pt>
              </c:strCache>
            </c:strRef>
          </c:cat>
          <c:val>
            <c:numRef>
              <c:f>Elektrik!$D$2:$D$13</c:f>
              <c:numCache>
                <c:formatCode>General</c:formatCode>
                <c:ptCount val="12"/>
                <c:pt idx="0">
                  <c:v>1</c:v>
                </c:pt>
                <c:pt idx="1">
                  <c:v>0</c:v>
                </c:pt>
                <c:pt idx="2">
                  <c:v>1</c:v>
                </c:pt>
                <c:pt idx="3">
                  <c:v>4</c:v>
                </c:pt>
                <c:pt idx="4">
                  <c:v>18</c:v>
                </c:pt>
                <c:pt idx="5">
                  <c:v>112</c:v>
                </c:pt>
                <c:pt idx="6">
                  <c:v>146</c:v>
                </c:pt>
                <c:pt idx="7">
                  <c:v>225</c:v>
                </c:pt>
                <c:pt idx="8">
                  <c:v>407</c:v>
                </c:pt>
                <c:pt idx="9">
                  <c:v>645</c:v>
                </c:pt>
                <c:pt idx="10">
                  <c:v>1624</c:v>
                </c:pt>
                <c:pt idx="11">
                  <c:v>4127</c:v>
                </c:pt>
              </c:numCache>
            </c:numRef>
          </c:val>
        </c:ser>
        <c:ser>
          <c:idx val="3"/>
          <c:order val="3"/>
          <c:tx>
            <c:v>2016</c:v>
          </c:tx>
          <c:invertIfNegative val="0"/>
          <c:dLbls>
            <c:txPr>
              <a:bodyPr/>
              <a:lstStyle/>
              <a:p>
                <a:pPr>
                  <a:defRPr sz="1200" b="1"/>
                </a:pPr>
                <a:endParaRPr lang="tr-TR"/>
              </a:p>
            </c:txPr>
            <c:showLegendKey val="0"/>
            <c:showVal val="1"/>
            <c:showCatName val="0"/>
            <c:showSerName val="0"/>
            <c:showPercent val="0"/>
            <c:showBubbleSize val="0"/>
            <c:showLeaderLines val="0"/>
          </c:dLbls>
          <c:cat>
            <c:strRef>
              <c:f>Elektrik!$A$2:$A$13</c:f>
              <c:strCache>
                <c:ptCount val="12"/>
                <c:pt idx="0">
                  <c:v>Ocak</c:v>
                </c:pt>
                <c:pt idx="1">
                  <c:v>Şubat</c:v>
                </c:pt>
                <c:pt idx="2">
                  <c:v>Mart</c:v>
                </c:pt>
                <c:pt idx="3">
                  <c:v>Nisan</c:v>
                </c:pt>
                <c:pt idx="4">
                  <c:v>Mayıs</c:v>
                </c:pt>
                <c:pt idx="5">
                  <c:v>Haziran</c:v>
                </c:pt>
                <c:pt idx="6">
                  <c:v>Temmuz</c:v>
                </c:pt>
                <c:pt idx="7">
                  <c:v>Ağustos</c:v>
                </c:pt>
                <c:pt idx="8">
                  <c:v>Eylül</c:v>
                </c:pt>
                <c:pt idx="9">
                  <c:v>Ekim</c:v>
                </c:pt>
                <c:pt idx="10">
                  <c:v>Kasım</c:v>
                </c:pt>
                <c:pt idx="11">
                  <c:v>Aralık</c:v>
                </c:pt>
              </c:strCache>
            </c:strRef>
          </c:cat>
          <c:val>
            <c:numRef>
              <c:f>Elektrik!$E$2:$E$13</c:f>
              <c:numCache>
                <c:formatCode>_-* #,##0\ _T_L_-;\-* #,##0\ _T_L_-;_-* "-"??\ _T_L_-;_-@_-</c:formatCode>
                <c:ptCount val="12"/>
                <c:pt idx="0">
                  <c:v>5472.1</c:v>
                </c:pt>
                <c:pt idx="1">
                  <c:v>10446</c:v>
                </c:pt>
                <c:pt idx="2">
                  <c:v>9961</c:v>
                </c:pt>
              </c:numCache>
            </c:numRef>
          </c:val>
        </c:ser>
        <c:dLbls>
          <c:showLegendKey val="0"/>
          <c:showVal val="0"/>
          <c:showCatName val="0"/>
          <c:showSerName val="0"/>
          <c:showPercent val="0"/>
          <c:showBubbleSize val="0"/>
        </c:dLbls>
        <c:gapWidth val="150"/>
        <c:shape val="box"/>
        <c:axId val="558281728"/>
        <c:axId val="543676032"/>
        <c:axId val="0"/>
      </c:bar3DChart>
      <c:catAx>
        <c:axId val="558281728"/>
        <c:scaling>
          <c:orientation val="minMax"/>
        </c:scaling>
        <c:delete val="0"/>
        <c:axPos val="b"/>
        <c:majorTickMark val="out"/>
        <c:minorTickMark val="none"/>
        <c:tickLblPos val="nextTo"/>
        <c:crossAx val="543676032"/>
        <c:crosses val="autoZero"/>
        <c:auto val="1"/>
        <c:lblAlgn val="ctr"/>
        <c:lblOffset val="100"/>
        <c:noMultiLvlLbl val="0"/>
      </c:catAx>
      <c:valAx>
        <c:axId val="543676032"/>
        <c:scaling>
          <c:orientation val="minMax"/>
        </c:scaling>
        <c:delete val="0"/>
        <c:axPos val="l"/>
        <c:numFmt formatCode="#,##0" sourceLinked="1"/>
        <c:majorTickMark val="out"/>
        <c:minorTickMark val="none"/>
        <c:tickLblPos val="nextTo"/>
        <c:crossAx val="558281728"/>
        <c:crosses val="autoZero"/>
        <c:crossBetween val="between"/>
      </c:val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7A02ED-257A-4D0C-A689-14BA65E8309F}" type="doc">
      <dgm:prSet loTypeId="urn:microsoft.com/office/officeart/2005/8/layout/hierarchy2" loCatId="hierarchy" qsTypeId="urn:microsoft.com/office/officeart/2005/8/quickstyle/3d1" qsCatId="3D" csTypeId="urn:microsoft.com/office/officeart/2005/8/colors/accent5_2" csCatId="accent5" phldr="1"/>
      <dgm:spPr/>
      <dgm:t>
        <a:bodyPr/>
        <a:lstStyle/>
        <a:p>
          <a:endParaRPr lang="tr-TR"/>
        </a:p>
      </dgm:t>
    </dgm:pt>
    <dgm:pt modelId="{1C624FF1-B8D1-46EC-BB3E-B4060EB2E689}">
      <dgm:prSet phldrT="[Text]" custT="1"/>
      <dgm:spPr/>
      <dgm:t>
        <a:bodyPr/>
        <a:lstStyle/>
        <a:p>
          <a:r>
            <a:rPr lang="tr-TR" sz="1200" b="1" dirty="0" smtClean="0">
              <a:latin typeface="+mj-lt"/>
              <a:ea typeface="Verdana" panose="020B0604030504040204" pitchFamily="34" charset="0"/>
              <a:cs typeface="Verdana" panose="020B0604030504040204" pitchFamily="34" charset="0"/>
            </a:rPr>
            <a:t>Vadeli İşlem Sözleşmeleri</a:t>
          </a:r>
          <a:endParaRPr lang="tr-TR" sz="1200" b="1" dirty="0">
            <a:latin typeface="+mj-lt"/>
            <a:ea typeface="Verdana" panose="020B0604030504040204" pitchFamily="34" charset="0"/>
            <a:cs typeface="Verdana" panose="020B0604030504040204" pitchFamily="34" charset="0"/>
          </a:endParaRPr>
        </a:p>
      </dgm:t>
    </dgm:pt>
    <dgm:pt modelId="{25D6EF12-F9E6-426A-9B1B-6CB08C560725}" type="parTrans" cxnId="{31D28CFF-8DF4-46FB-859B-25F9BD8352A9}">
      <dgm:prSet/>
      <dgm:spPr/>
      <dgm:t>
        <a:bodyPr/>
        <a:lstStyle/>
        <a:p>
          <a:endParaRPr lang="tr-TR" sz="1050" b="1">
            <a:latin typeface="+mj-lt"/>
            <a:ea typeface="Verdana" panose="020B0604030504040204" pitchFamily="34" charset="0"/>
            <a:cs typeface="Verdana" panose="020B0604030504040204" pitchFamily="34" charset="0"/>
          </a:endParaRPr>
        </a:p>
      </dgm:t>
    </dgm:pt>
    <dgm:pt modelId="{37E052CD-6C03-4FB5-9871-9253FCCF257B}" type="sibTrans" cxnId="{31D28CFF-8DF4-46FB-859B-25F9BD8352A9}">
      <dgm:prSet/>
      <dgm:spPr/>
      <dgm:t>
        <a:bodyPr/>
        <a:lstStyle/>
        <a:p>
          <a:endParaRPr lang="tr-TR" sz="1050" b="1">
            <a:latin typeface="+mj-lt"/>
            <a:ea typeface="Verdana" panose="020B0604030504040204" pitchFamily="34" charset="0"/>
            <a:cs typeface="Verdana" panose="020B0604030504040204" pitchFamily="34" charset="0"/>
          </a:endParaRPr>
        </a:p>
      </dgm:t>
    </dgm:pt>
    <dgm:pt modelId="{8990D7C4-3A7A-48D1-8557-1582838446A5}">
      <dgm:prSet phldrT="[Text]" custT="1"/>
      <dgm:spPr/>
      <dgm:t>
        <a:bodyPr/>
        <a:lstStyle/>
        <a:p>
          <a:r>
            <a:rPr lang="tr-TR" sz="1050" b="1" dirty="0" smtClean="0">
              <a:latin typeface="+mj-lt"/>
              <a:ea typeface="Verdana" panose="020B0604030504040204" pitchFamily="34" charset="0"/>
              <a:cs typeface="Verdana" panose="020B0604030504040204" pitchFamily="34" charset="0"/>
            </a:rPr>
            <a:t>Pay</a:t>
          </a:r>
          <a:endParaRPr lang="tr-TR" sz="1050" b="1" dirty="0">
            <a:latin typeface="+mj-lt"/>
            <a:ea typeface="Verdana" panose="020B0604030504040204" pitchFamily="34" charset="0"/>
            <a:cs typeface="Verdana" panose="020B0604030504040204" pitchFamily="34" charset="0"/>
          </a:endParaRPr>
        </a:p>
      </dgm:t>
    </dgm:pt>
    <dgm:pt modelId="{27095F92-FAAA-41AA-BD42-09E4CCF99539}" type="parTrans" cxnId="{631FEBF3-7D4E-4997-A221-DC055649F8DB}">
      <dgm:prSet custT="1"/>
      <dgm:spPr/>
      <dgm:t>
        <a:bodyPr/>
        <a:lstStyle/>
        <a:p>
          <a:endParaRPr lang="tr-TR" sz="1050" b="1">
            <a:latin typeface="+mj-lt"/>
            <a:ea typeface="Verdana" panose="020B0604030504040204" pitchFamily="34" charset="0"/>
            <a:cs typeface="Verdana" panose="020B0604030504040204" pitchFamily="34" charset="0"/>
          </a:endParaRPr>
        </a:p>
      </dgm:t>
    </dgm:pt>
    <dgm:pt modelId="{2DAE75A5-A4C0-4168-8820-B9740E8BFF60}" type="sibTrans" cxnId="{631FEBF3-7D4E-4997-A221-DC055649F8DB}">
      <dgm:prSet/>
      <dgm:spPr/>
      <dgm:t>
        <a:bodyPr/>
        <a:lstStyle/>
        <a:p>
          <a:endParaRPr lang="tr-TR" sz="1050" b="1">
            <a:latin typeface="+mj-lt"/>
            <a:ea typeface="Verdana" panose="020B0604030504040204" pitchFamily="34" charset="0"/>
            <a:cs typeface="Verdana" panose="020B0604030504040204" pitchFamily="34" charset="0"/>
          </a:endParaRPr>
        </a:p>
      </dgm:t>
    </dgm:pt>
    <dgm:pt modelId="{17D153DF-1E91-4017-8E9B-7F7589B876D8}">
      <dgm:prSet phldrT="[Text]" custT="1"/>
      <dgm:spPr/>
      <dgm:t>
        <a:bodyPr/>
        <a:lstStyle/>
        <a:p>
          <a:pPr>
            <a:spcAft>
              <a:spcPts val="0"/>
            </a:spcAft>
          </a:pPr>
          <a:r>
            <a:rPr lang="tr-TR" sz="1050" b="1" noProof="0" dirty="0" smtClean="0">
              <a:latin typeface="+mj-lt"/>
              <a:ea typeface="Verdana" panose="020B0604030504040204" pitchFamily="34" charset="0"/>
              <a:cs typeface="Verdana" panose="020B0604030504040204" pitchFamily="34" charset="0"/>
            </a:rPr>
            <a:t>AKBNK, ARCLK, EKGYO, EREGL, GARAN, HALKB, KCHOL, KRDMR, ISCTR, PETKIM, PGSUS, SAHOL, SISE, TCELL,THYAO,TOASO, TTKOM, TUPRS, VAKBN, YKBNK</a:t>
          </a:r>
          <a:endParaRPr lang="tr-TR" sz="1050" b="1" dirty="0">
            <a:latin typeface="+mj-lt"/>
            <a:ea typeface="Verdana" panose="020B0604030504040204" pitchFamily="34" charset="0"/>
            <a:cs typeface="Verdana" panose="020B0604030504040204" pitchFamily="34" charset="0"/>
          </a:endParaRPr>
        </a:p>
      </dgm:t>
    </dgm:pt>
    <dgm:pt modelId="{E60A3FAD-2EE1-49E4-B861-B46D09CA0036}" type="parTrans" cxnId="{8DD69191-BD51-4DFF-8845-2FAB01D19A5F}">
      <dgm:prSet custT="1"/>
      <dgm:spPr/>
      <dgm:t>
        <a:bodyPr/>
        <a:lstStyle/>
        <a:p>
          <a:endParaRPr lang="tr-TR" sz="1050" b="1">
            <a:latin typeface="+mj-lt"/>
            <a:ea typeface="Verdana" panose="020B0604030504040204" pitchFamily="34" charset="0"/>
            <a:cs typeface="Verdana" panose="020B0604030504040204" pitchFamily="34" charset="0"/>
          </a:endParaRPr>
        </a:p>
      </dgm:t>
    </dgm:pt>
    <dgm:pt modelId="{982B184D-66E6-48F7-8485-7299EC6840C7}" type="sibTrans" cxnId="{8DD69191-BD51-4DFF-8845-2FAB01D19A5F}">
      <dgm:prSet/>
      <dgm:spPr/>
      <dgm:t>
        <a:bodyPr/>
        <a:lstStyle/>
        <a:p>
          <a:endParaRPr lang="tr-TR" sz="1050" b="1">
            <a:latin typeface="+mj-lt"/>
            <a:ea typeface="Verdana" panose="020B0604030504040204" pitchFamily="34" charset="0"/>
            <a:cs typeface="Verdana" panose="020B0604030504040204" pitchFamily="34" charset="0"/>
          </a:endParaRPr>
        </a:p>
      </dgm:t>
    </dgm:pt>
    <dgm:pt modelId="{18327F0E-8269-4987-83DE-E8F6BCC19603}">
      <dgm:prSet phldrT="[Text]" custT="1"/>
      <dgm:spPr/>
      <dgm:t>
        <a:bodyPr/>
        <a:lstStyle/>
        <a:p>
          <a:r>
            <a:rPr lang="tr-TR" sz="1050" b="1" dirty="0" smtClean="0">
              <a:latin typeface="+mj-lt"/>
              <a:ea typeface="Verdana" panose="020B0604030504040204" pitchFamily="34" charset="0"/>
              <a:cs typeface="Verdana" panose="020B0604030504040204" pitchFamily="34" charset="0"/>
            </a:rPr>
            <a:t>Endeks</a:t>
          </a:r>
          <a:endParaRPr lang="tr-TR" sz="1050" b="1" dirty="0">
            <a:latin typeface="+mj-lt"/>
            <a:ea typeface="Verdana" panose="020B0604030504040204" pitchFamily="34" charset="0"/>
            <a:cs typeface="Verdana" panose="020B0604030504040204" pitchFamily="34" charset="0"/>
          </a:endParaRPr>
        </a:p>
      </dgm:t>
    </dgm:pt>
    <dgm:pt modelId="{61935152-E95C-4209-A1A4-B7FF37E865B6}" type="parTrans" cxnId="{EE14480C-D9B5-47A9-A25B-1F46C23D2CE6}">
      <dgm:prSet custT="1"/>
      <dgm:spPr/>
      <dgm:t>
        <a:bodyPr/>
        <a:lstStyle/>
        <a:p>
          <a:endParaRPr lang="tr-TR" sz="1050" b="1">
            <a:latin typeface="+mj-lt"/>
            <a:ea typeface="Verdana" panose="020B0604030504040204" pitchFamily="34" charset="0"/>
            <a:cs typeface="Verdana" panose="020B0604030504040204" pitchFamily="34" charset="0"/>
          </a:endParaRPr>
        </a:p>
      </dgm:t>
    </dgm:pt>
    <dgm:pt modelId="{EC30C8E0-4F1E-40EF-89E3-8E54F11BA0D6}" type="sibTrans" cxnId="{EE14480C-D9B5-47A9-A25B-1F46C23D2CE6}">
      <dgm:prSet/>
      <dgm:spPr/>
      <dgm:t>
        <a:bodyPr/>
        <a:lstStyle/>
        <a:p>
          <a:endParaRPr lang="tr-TR" sz="1050" b="1">
            <a:latin typeface="+mj-lt"/>
            <a:ea typeface="Verdana" panose="020B0604030504040204" pitchFamily="34" charset="0"/>
            <a:cs typeface="Verdana" panose="020B0604030504040204" pitchFamily="34" charset="0"/>
          </a:endParaRPr>
        </a:p>
      </dgm:t>
    </dgm:pt>
    <dgm:pt modelId="{A8579AB5-4045-4591-BC20-D7F8E24E715E}">
      <dgm:prSet phldrT="[Text]" custT="1"/>
      <dgm:spPr/>
      <dgm:t>
        <a:bodyPr/>
        <a:lstStyle/>
        <a:p>
          <a:r>
            <a:rPr lang="tr-TR" sz="1050" b="1" dirty="0" smtClean="0">
              <a:latin typeface="+mj-lt"/>
              <a:ea typeface="Verdana" panose="020B0604030504040204" pitchFamily="34" charset="0"/>
              <a:cs typeface="Verdana" panose="020B0604030504040204" pitchFamily="34" charset="0"/>
            </a:rPr>
            <a:t>Döviz</a:t>
          </a:r>
          <a:endParaRPr lang="tr-TR" sz="1050" b="1" dirty="0">
            <a:latin typeface="+mj-lt"/>
            <a:ea typeface="Verdana" panose="020B0604030504040204" pitchFamily="34" charset="0"/>
            <a:cs typeface="Verdana" panose="020B0604030504040204" pitchFamily="34" charset="0"/>
          </a:endParaRPr>
        </a:p>
      </dgm:t>
    </dgm:pt>
    <dgm:pt modelId="{3900CD0F-C661-4E41-8A5D-5002C99EA1E6}" type="parTrans" cxnId="{249E4C1E-060F-49B0-A44A-F2B3B0F9D11F}">
      <dgm:prSet custT="1"/>
      <dgm:spPr/>
      <dgm:t>
        <a:bodyPr/>
        <a:lstStyle/>
        <a:p>
          <a:endParaRPr lang="tr-TR" sz="1050" b="1">
            <a:latin typeface="+mj-lt"/>
            <a:ea typeface="Verdana" panose="020B0604030504040204" pitchFamily="34" charset="0"/>
            <a:cs typeface="Verdana" panose="020B0604030504040204" pitchFamily="34" charset="0"/>
          </a:endParaRPr>
        </a:p>
      </dgm:t>
    </dgm:pt>
    <dgm:pt modelId="{26BE151D-5E93-4BF5-A1BC-BF30DF7599B5}" type="sibTrans" cxnId="{249E4C1E-060F-49B0-A44A-F2B3B0F9D11F}">
      <dgm:prSet/>
      <dgm:spPr/>
      <dgm:t>
        <a:bodyPr/>
        <a:lstStyle/>
        <a:p>
          <a:endParaRPr lang="tr-TR" sz="1050" b="1">
            <a:latin typeface="+mj-lt"/>
            <a:ea typeface="Verdana" panose="020B0604030504040204" pitchFamily="34" charset="0"/>
            <a:cs typeface="Verdana" panose="020B0604030504040204" pitchFamily="34" charset="0"/>
          </a:endParaRPr>
        </a:p>
      </dgm:t>
    </dgm:pt>
    <dgm:pt modelId="{28AB6CA7-0C22-4A70-BC96-F08CFBC9143E}">
      <dgm:prSet phldrT="[Text]" custT="1"/>
      <dgm:spPr/>
      <dgm:t>
        <a:bodyPr/>
        <a:lstStyle/>
        <a:p>
          <a:r>
            <a:rPr lang="tr-TR" sz="1050" b="1" dirty="0" err="1" smtClean="0">
              <a:latin typeface="+mj-lt"/>
              <a:ea typeface="Verdana" panose="020B0604030504040204" pitchFamily="34" charset="0"/>
              <a:cs typeface="Verdana" panose="020B0604030504040204" pitchFamily="34" charset="0"/>
            </a:rPr>
            <a:t>DolarTL</a:t>
          </a:r>
          <a:r>
            <a:rPr lang="tr-TR" sz="1050" b="1" dirty="0" smtClean="0">
              <a:latin typeface="+mj-lt"/>
              <a:ea typeface="Verdana" panose="020B0604030504040204" pitchFamily="34" charset="0"/>
              <a:cs typeface="Verdana" panose="020B0604030504040204" pitchFamily="34" charset="0"/>
            </a:rPr>
            <a:t>, </a:t>
          </a:r>
          <a:r>
            <a:rPr lang="tr-TR" sz="1050" b="1" dirty="0" err="1" smtClean="0">
              <a:latin typeface="+mj-lt"/>
              <a:ea typeface="Verdana" panose="020B0604030504040204" pitchFamily="34" charset="0"/>
              <a:cs typeface="Verdana" panose="020B0604030504040204" pitchFamily="34" charset="0"/>
            </a:rPr>
            <a:t>EuroTL</a:t>
          </a:r>
          <a:r>
            <a:rPr lang="tr-TR" sz="1050" b="1" dirty="0" smtClean="0">
              <a:latin typeface="+mj-lt"/>
              <a:ea typeface="Verdana" panose="020B0604030504040204" pitchFamily="34" charset="0"/>
              <a:cs typeface="Verdana" panose="020B0604030504040204" pitchFamily="34" charset="0"/>
            </a:rPr>
            <a:t>, EUR/USD</a:t>
          </a:r>
          <a:endParaRPr lang="tr-TR" sz="1050" b="1" dirty="0">
            <a:latin typeface="+mj-lt"/>
            <a:ea typeface="Verdana" panose="020B0604030504040204" pitchFamily="34" charset="0"/>
            <a:cs typeface="Verdana" panose="020B0604030504040204" pitchFamily="34" charset="0"/>
          </a:endParaRPr>
        </a:p>
      </dgm:t>
    </dgm:pt>
    <dgm:pt modelId="{86F13933-C93A-4532-BC43-26EBBBC92FD5}" type="parTrans" cxnId="{898ABBB2-AAE6-4953-823B-7EEB435E023A}">
      <dgm:prSet custT="1"/>
      <dgm:spPr/>
      <dgm:t>
        <a:bodyPr/>
        <a:lstStyle/>
        <a:p>
          <a:endParaRPr lang="tr-TR" sz="1050" b="1">
            <a:latin typeface="+mj-lt"/>
            <a:ea typeface="Verdana" panose="020B0604030504040204" pitchFamily="34" charset="0"/>
            <a:cs typeface="Verdana" panose="020B0604030504040204" pitchFamily="34" charset="0"/>
          </a:endParaRPr>
        </a:p>
      </dgm:t>
    </dgm:pt>
    <dgm:pt modelId="{5C6F5D22-2A2A-44EE-9B3B-09F8CE94D5FB}" type="sibTrans" cxnId="{898ABBB2-AAE6-4953-823B-7EEB435E023A}">
      <dgm:prSet/>
      <dgm:spPr/>
      <dgm:t>
        <a:bodyPr/>
        <a:lstStyle/>
        <a:p>
          <a:endParaRPr lang="tr-TR" sz="1050" b="1">
            <a:latin typeface="+mj-lt"/>
            <a:ea typeface="Verdana" panose="020B0604030504040204" pitchFamily="34" charset="0"/>
            <a:cs typeface="Verdana" panose="020B0604030504040204" pitchFamily="34" charset="0"/>
          </a:endParaRPr>
        </a:p>
      </dgm:t>
    </dgm:pt>
    <dgm:pt modelId="{F2115216-1A6F-4FBF-9992-1131269BD8E2}">
      <dgm:prSet phldrT="[Text]" custT="1"/>
      <dgm:spPr/>
      <dgm:t>
        <a:bodyPr/>
        <a:lstStyle/>
        <a:p>
          <a:r>
            <a:rPr lang="tr-TR" sz="1050" b="1" dirty="0" smtClean="0">
              <a:latin typeface="+mj-lt"/>
              <a:ea typeface="Verdana" panose="020B0604030504040204" pitchFamily="34" charset="0"/>
              <a:cs typeface="Verdana" panose="020B0604030504040204" pitchFamily="34" charset="0"/>
            </a:rPr>
            <a:t>BIST 30</a:t>
          </a:r>
          <a:endParaRPr lang="tr-TR" sz="1050" b="1" dirty="0">
            <a:latin typeface="+mj-lt"/>
            <a:ea typeface="Verdana" panose="020B0604030504040204" pitchFamily="34" charset="0"/>
            <a:cs typeface="Verdana" panose="020B0604030504040204" pitchFamily="34" charset="0"/>
          </a:endParaRPr>
        </a:p>
      </dgm:t>
    </dgm:pt>
    <dgm:pt modelId="{932B158A-DAF0-4BBA-B7EA-9822FDB99165}" type="parTrans" cxnId="{E3805837-1370-4600-A22C-CB7BFC077CC9}">
      <dgm:prSet custT="1"/>
      <dgm:spPr/>
      <dgm:t>
        <a:bodyPr/>
        <a:lstStyle/>
        <a:p>
          <a:endParaRPr lang="tr-TR" sz="1050" b="1">
            <a:latin typeface="+mj-lt"/>
            <a:ea typeface="Verdana" panose="020B0604030504040204" pitchFamily="34" charset="0"/>
            <a:cs typeface="Verdana" panose="020B0604030504040204" pitchFamily="34" charset="0"/>
          </a:endParaRPr>
        </a:p>
      </dgm:t>
    </dgm:pt>
    <dgm:pt modelId="{850A3575-C7DC-4780-960A-6F21B94A1735}" type="sibTrans" cxnId="{E3805837-1370-4600-A22C-CB7BFC077CC9}">
      <dgm:prSet/>
      <dgm:spPr/>
      <dgm:t>
        <a:bodyPr/>
        <a:lstStyle/>
        <a:p>
          <a:endParaRPr lang="tr-TR" sz="1050" b="1">
            <a:latin typeface="+mj-lt"/>
            <a:ea typeface="Verdana" panose="020B0604030504040204" pitchFamily="34" charset="0"/>
            <a:cs typeface="Verdana" panose="020B0604030504040204" pitchFamily="34" charset="0"/>
          </a:endParaRPr>
        </a:p>
      </dgm:t>
    </dgm:pt>
    <dgm:pt modelId="{A26E80F3-A5C6-475A-AF41-0421A335120B}">
      <dgm:prSet phldrT="[Text]" custT="1"/>
      <dgm:spPr/>
      <dgm:t>
        <a:bodyPr/>
        <a:lstStyle/>
        <a:p>
          <a:r>
            <a:rPr lang="tr-TR" sz="1050" b="1" dirty="0" smtClean="0">
              <a:latin typeface="+mj-lt"/>
              <a:ea typeface="Verdana" panose="020B0604030504040204" pitchFamily="34" charset="0"/>
              <a:cs typeface="Verdana" panose="020B0604030504040204" pitchFamily="34" charset="0"/>
            </a:rPr>
            <a:t>Kıymetli Madenler</a:t>
          </a:r>
          <a:endParaRPr lang="tr-TR" sz="1050" b="1" dirty="0">
            <a:latin typeface="+mj-lt"/>
            <a:ea typeface="Verdana" panose="020B0604030504040204" pitchFamily="34" charset="0"/>
            <a:cs typeface="Verdana" panose="020B0604030504040204" pitchFamily="34" charset="0"/>
          </a:endParaRPr>
        </a:p>
      </dgm:t>
    </dgm:pt>
    <dgm:pt modelId="{A4CBB66C-163F-4430-9CCF-FE9A3F1045A3}" type="parTrans" cxnId="{4DB0DD81-35C9-4AA0-8A2A-164C913CFE2F}">
      <dgm:prSet custT="1"/>
      <dgm:spPr/>
      <dgm:t>
        <a:bodyPr/>
        <a:lstStyle/>
        <a:p>
          <a:endParaRPr lang="tr-TR" sz="1050" b="1">
            <a:latin typeface="+mj-lt"/>
            <a:ea typeface="Verdana" panose="020B0604030504040204" pitchFamily="34" charset="0"/>
            <a:cs typeface="Verdana" panose="020B0604030504040204" pitchFamily="34" charset="0"/>
          </a:endParaRPr>
        </a:p>
      </dgm:t>
    </dgm:pt>
    <dgm:pt modelId="{D2732BAF-ACEB-4703-97C2-282084C03A7C}" type="sibTrans" cxnId="{4DB0DD81-35C9-4AA0-8A2A-164C913CFE2F}">
      <dgm:prSet/>
      <dgm:spPr/>
      <dgm:t>
        <a:bodyPr/>
        <a:lstStyle/>
        <a:p>
          <a:endParaRPr lang="tr-TR" sz="1050" b="1">
            <a:latin typeface="+mj-lt"/>
            <a:ea typeface="Verdana" panose="020B0604030504040204" pitchFamily="34" charset="0"/>
            <a:cs typeface="Verdana" panose="020B0604030504040204" pitchFamily="34" charset="0"/>
          </a:endParaRPr>
        </a:p>
      </dgm:t>
    </dgm:pt>
    <dgm:pt modelId="{0C7E17BE-96E4-4077-9750-4FA0A79EFBE0}">
      <dgm:prSet phldrT="[Text]" custT="1"/>
      <dgm:spPr/>
      <dgm:t>
        <a:bodyPr/>
        <a:lstStyle/>
        <a:p>
          <a:r>
            <a:rPr lang="tr-TR" sz="1050" b="1" dirty="0" smtClean="0">
              <a:latin typeface="+mj-lt"/>
              <a:ea typeface="Verdana" panose="020B0604030504040204" pitchFamily="34" charset="0"/>
              <a:cs typeface="Verdana" panose="020B0604030504040204" pitchFamily="34" charset="0"/>
            </a:rPr>
            <a:t>Emtia</a:t>
          </a:r>
          <a:endParaRPr lang="tr-TR" sz="1050" b="1" dirty="0">
            <a:latin typeface="+mj-lt"/>
            <a:ea typeface="Verdana" panose="020B0604030504040204" pitchFamily="34" charset="0"/>
            <a:cs typeface="Verdana" panose="020B0604030504040204" pitchFamily="34" charset="0"/>
          </a:endParaRPr>
        </a:p>
      </dgm:t>
    </dgm:pt>
    <dgm:pt modelId="{25C31FF7-1DD6-4531-A5CD-787BD1974C5D}" type="parTrans" cxnId="{8831D37A-FFE3-4EBB-BD03-73EA807A8794}">
      <dgm:prSet custT="1"/>
      <dgm:spPr/>
      <dgm:t>
        <a:bodyPr/>
        <a:lstStyle/>
        <a:p>
          <a:endParaRPr lang="tr-TR" sz="1050" b="1">
            <a:latin typeface="+mj-lt"/>
            <a:ea typeface="Verdana" panose="020B0604030504040204" pitchFamily="34" charset="0"/>
            <a:cs typeface="Verdana" panose="020B0604030504040204" pitchFamily="34" charset="0"/>
          </a:endParaRPr>
        </a:p>
      </dgm:t>
    </dgm:pt>
    <dgm:pt modelId="{CA5DE7AF-7190-431B-8411-9E6D4B79856A}" type="sibTrans" cxnId="{8831D37A-FFE3-4EBB-BD03-73EA807A8794}">
      <dgm:prSet/>
      <dgm:spPr/>
      <dgm:t>
        <a:bodyPr/>
        <a:lstStyle/>
        <a:p>
          <a:endParaRPr lang="tr-TR" sz="1050" b="1">
            <a:latin typeface="+mj-lt"/>
            <a:ea typeface="Verdana" panose="020B0604030504040204" pitchFamily="34" charset="0"/>
            <a:cs typeface="Verdana" panose="020B0604030504040204" pitchFamily="34" charset="0"/>
          </a:endParaRPr>
        </a:p>
      </dgm:t>
    </dgm:pt>
    <dgm:pt modelId="{5A7714A0-BBF0-4130-AE2F-FF51CEAF7342}">
      <dgm:prSet phldrT="[Text]" custT="1"/>
      <dgm:spPr/>
      <dgm:t>
        <a:bodyPr/>
        <a:lstStyle/>
        <a:p>
          <a:r>
            <a:rPr lang="tr-TR" sz="2000" b="1" dirty="0" smtClean="0">
              <a:solidFill>
                <a:srgbClr val="FF0000"/>
              </a:solidFill>
              <a:latin typeface="+mj-lt"/>
              <a:ea typeface="Verdana" panose="020B0604030504040204" pitchFamily="34" charset="0"/>
              <a:cs typeface="Verdana" panose="020B0604030504040204" pitchFamily="34" charset="0"/>
            </a:rPr>
            <a:t>Enerji</a:t>
          </a:r>
          <a:endParaRPr lang="tr-TR" sz="2000" b="1" dirty="0">
            <a:solidFill>
              <a:srgbClr val="FF0000"/>
            </a:solidFill>
            <a:latin typeface="+mj-lt"/>
            <a:ea typeface="Verdana" panose="020B0604030504040204" pitchFamily="34" charset="0"/>
            <a:cs typeface="Verdana" panose="020B0604030504040204" pitchFamily="34" charset="0"/>
          </a:endParaRPr>
        </a:p>
      </dgm:t>
    </dgm:pt>
    <dgm:pt modelId="{5BC88798-2AFC-4490-B5C0-E0940C248172}" type="parTrans" cxnId="{66D071DE-3957-4C35-8F02-73C7B02684EF}">
      <dgm:prSet custT="1"/>
      <dgm:spPr/>
      <dgm:t>
        <a:bodyPr/>
        <a:lstStyle/>
        <a:p>
          <a:endParaRPr lang="tr-TR" sz="1050" b="1">
            <a:latin typeface="+mj-lt"/>
            <a:ea typeface="Verdana" panose="020B0604030504040204" pitchFamily="34" charset="0"/>
            <a:cs typeface="Verdana" panose="020B0604030504040204" pitchFamily="34" charset="0"/>
          </a:endParaRPr>
        </a:p>
      </dgm:t>
    </dgm:pt>
    <dgm:pt modelId="{96231401-8003-4B9C-AA15-287A34F7F421}" type="sibTrans" cxnId="{66D071DE-3957-4C35-8F02-73C7B02684EF}">
      <dgm:prSet/>
      <dgm:spPr/>
      <dgm:t>
        <a:bodyPr/>
        <a:lstStyle/>
        <a:p>
          <a:endParaRPr lang="tr-TR" sz="1050" b="1">
            <a:latin typeface="+mj-lt"/>
            <a:ea typeface="Verdana" panose="020B0604030504040204" pitchFamily="34" charset="0"/>
            <a:cs typeface="Verdana" panose="020B0604030504040204" pitchFamily="34" charset="0"/>
          </a:endParaRPr>
        </a:p>
      </dgm:t>
    </dgm:pt>
    <dgm:pt modelId="{7F170A20-155E-4EFB-BE03-9BA4A83A82D6}">
      <dgm:prSet phldrT="[Text]" custT="1"/>
      <dgm:spPr/>
      <dgm:t>
        <a:bodyPr/>
        <a:lstStyle/>
        <a:p>
          <a:r>
            <a:rPr lang="tr-TR" sz="1050" b="1" dirty="0" smtClean="0">
              <a:latin typeface="+mj-lt"/>
              <a:ea typeface="Verdana" panose="020B0604030504040204" pitchFamily="34" charset="0"/>
              <a:cs typeface="Verdana" panose="020B0604030504040204" pitchFamily="34" charset="0"/>
            </a:rPr>
            <a:t>Yabancı Endeks</a:t>
          </a:r>
          <a:endParaRPr lang="tr-TR" sz="1050" b="1" dirty="0">
            <a:latin typeface="+mj-lt"/>
            <a:ea typeface="Verdana" panose="020B0604030504040204" pitchFamily="34" charset="0"/>
            <a:cs typeface="Verdana" panose="020B0604030504040204" pitchFamily="34" charset="0"/>
          </a:endParaRPr>
        </a:p>
      </dgm:t>
    </dgm:pt>
    <dgm:pt modelId="{E60A2EF3-1FAB-4AC6-92EF-BDA40300CED2}" type="parTrans" cxnId="{A7A9A8A0-2522-40AE-B397-BDC4E365B985}">
      <dgm:prSet custT="1"/>
      <dgm:spPr/>
      <dgm:t>
        <a:bodyPr/>
        <a:lstStyle/>
        <a:p>
          <a:endParaRPr lang="tr-TR" sz="1050" b="1">
            <a:latin typeface="+mj-lt"/>
            <a:ea typeface="Verdana" panose="020B0604030504040204" pitchFamily="34" charset="0"/>
            <a:cs typeface="Verdana" panose="020B0604030504040204" pitchFamily="34" charset="0"/>
          </a:endParaRPr>
        </a:p>
      </dgm:t>
    </dgm:pt>
    <dgm:pt modelId="{DB2B8ED4-4949-47DC-9D51-E4952C5F6624}" type="sibTrans" cxnId="{A7A9A8A0-2522-40AE-B397-BDC4E365B985}">
      <dgm:prSet/>
      <dgm:spPr/>
      <dgm:t>
        <a:bodyPr/>
        <a:lstStyle/>
        <a:p>
          <a:endParaRPr lang="tr-TR" sz="1050" b="1">
            <a:latin typeface="+mj-lt"/>
            <a:ea typeface="Verdana" panose="020B0604030504040204" pitchFamily="34" charset="0"/>
            <a:cs typeface="Verdana" panose="020B0604030504040204" pitchFamily="34" charset="0"/>
          </a:endParaRPr>
        </a:p>
      </dgm:t>
    </dgm:pt>
    <dgm:pt modelId="{C2FDBEA1-9738-4CBE-9957-2DB0CA6620A3}">
      <dgm:prSet phldrT="[Text]" custT="1"/>
      <dgm:spPr/>
      <dgm:t>
        <a:bodyPr/>
        <a:lstStyle/>
        <a:p>
          <a:r>
            <a:rPr lang="tr-TR" sz="1050" b="1" dirty="0" smtClean="0">
              <a:latin typeface="+mj-lt"/>
              <a:ea typeface="Verdana" panose="020B0604030504040204" pitchFamily="34" charset="0"/>
              <a:cs typeface="Verdana" panose="020B0604030504040204" pitchFamily="34" charset="0"/>
            </a:rPr>
            <a:t>Altın TL, Dolar/Ons</a:t>
          </a:r>
          <a:endParaRPr lang="tr-TR" sz="1050" b="1" dirty="0">
            <a:latin typeface="+mj-lt"/>
            <a:ea typeface="Verdana" panose="020B0604030504040204" pitchFamily="34" charset="0"/>
            <a:cs typeface="Verdana" panose="020B0604030504040204" pitchFamily="34" charset="0"/>
          </a:endParaRPr>
        </a:p>
      </dgm:t>
    </dgm:pt>
    <dgm:pt modelId="{BD8588A3-9B75-4501-8576-61F6267C6D70}" type="parTrans" cxnId="{A4994E05-58BF-49FE-9AA2-555151A53666}">
      <dgm:prSet custT="1"/>
      <dgm:spPr/>
      <dgm:t>
        <a:bodyPr/>
        <a:lstStyle/>
        <a:p>
          <a:endParaRPr lang="tr-TR" sz="1050" b="1">
            <a:latin typeface="+mj-lt"/>
            <a:ea typeface="Verdana" panose="020B0604030504040204" pitchFamily="34" charset="0"/>
            <a:cs typeface="Verdana" panose="020B0604030504040204" pitchFamily="34" charset="0"/>
          </a:endParaRPr>
        </a:p>
      </dgm:t>
    </dgm:pt>
    <dgm:pt modelId="{FA2CC62D-2B78-46D3-BF37-46E61BB59CA6}" type="sibTrans" cxnId="{A4994E05-58BF-49FE-9AA2-555151A53666}">
      <dgm:prSet/>
      <dgm:spPr/>
      <dgm:t>
        <a:bodyPr/>
        <a:lstStyle/>
        <a:p>
          <a:endParaRPr lang="tr-TR" sz="1050" b="1">
            <a:latin typeface="+mj-lt"/>
            <a:ea typeface="Verdana" panose="020B0604030504040204" pitchFamily="34" charset="0"/>
            <a:cs typeface="Verdana" panose="020B0604030504040204" pitchFamily="34" charset="0"/>
          </a:endParaRPr>
        </a:p>
      </dgm:t>
    </dgm:pt>
    <dgm:pt modelId="{3E528883-4DCC-4A4E-8231-DD63AD861557}">
      <dgm:prSet phldrT="[Text]" custT="1"/>
      <dgm:spPr/>
      <dgm:t>
        <a:bodyPr/>
        <a:lstStyle/>
        <a:p>
          <a:r>
            <a:rPr lang="tr-TR" sz="1050" b="1" dirty="0" smtClean="0">
              <a:latin typeface="+mj-lt"/>
              <a:ea typeface="Verdana" panose="020B0604030504040204" pitchFamily="34" charset="0"/>
              <a:cs typeface="Verdana" panose="020B0604030504040204" pitchFamily="34" charset="0"/>
            </a:rPr>
            <a:t>Ege Pamuk, Anadolu Buğday (ELÜS) , Makarnalık Buğday (ELÜS)</a:t>
          </a:r>
          <a:endParaRPr lang="tr-TR" sz="1050" b="1" dirty="0">
            <a:latin typeface="+mj-lt"/>
            <a:ea typeface="Verdana" panose="020B0604030504040204" pitchFamily="34" charset="0"/>
            <a:cs typeface="Verdana" panose="020B0604030504040204" pitchFamily="34" charset="0"/>
          </a:endParaRPr>
        </a:p>
      </dgm:t>
    </dgm:pt>
    <dgm:pt modelId="{3FE44673-095C-4376-8560-948F0E134196}" type="parTrans" cxnId="{31552095-B630-47BF-9A63-A233F691C2FC}">
      <dgm:prSet custT="1"/>
      <dgm:spPr/>
      <dgm:t>
        <a:bodyPr/>
        <a:lstStyle/>
        <a:p>
          <a:endParaRPr lang="tr-TR" sz="1050" b="1">
            <a:latin typeface="+mj-lt"/>
            <a:ea typeface="Verdana" panose="020B0604030504040204" pitchFamily="34" charset="0"/>
            <a:cs typeface="Verdana" panose="020B0604030504040204" pitchFamily="34" charset="0"/>
          </a:endParaRPr>
        </a:p>
      </dgm:t>
    </dgm:pt>
    <dgm:pt modelId="{464EF3B7-5A5C-468B-AF5F-619A9F09A817}" type="sibTrans" cxnId="{31552095-B630-47BF-9A63-A233F691C2FC}">
      <dgm:prSet/>
      <dgm:spPr/>
      <dgm:t>
        <a:bodyPr/>
        <a:lstStyle/>
        <a:p>
          <a:endParaRPr lang="tr-TR" sz="1050" b="1">
            <a:latin typeface="+mj-lt"/>
            <a:ea typeface="Verdana" panose="020B0604030504040204" pitchFamily="34" charset="0"/>
            <a:cs typeface="Verdana" panose="020B0604030504040204" pitchFamily="34" charset="0"/>
          </a:endParaRPr>
        </a:p>
      </dgm:t>
    </dgm:pt>
    <dgm:pt modelId="{3DBA8340-592E-4D1D-AF57-25B5C1E818CA}">
      <dgm:prSet phldrT="[Text]" custT="1"/>
      <dgm:spPr/>
      <dgm:t>
        <a:bodyPr/>
        <a:lstStyle/>
        <a:p>
          <a:r>
            <a:rPr lang="tr-TR" sz="2000" b="1" dirty="0" smtClean="0">
              <a:solidFill>
                <a:srgbClr val="FF0000"/>
              </a:solidFill>
              <a:latin typeface="+mj-lt"/>
              <a:ea typeface="Verdana" panose="020B0604030504040204" pitchFamily="34" charset="0"/>
              <a:cs typeface="Verdana" panose="020B0604030504040204" pitchFamily="34" charset="0"/>
            </a:rPr>
            <a:t>Elektrik</a:t>
          </a:r>
          <a:endParaRPr lang="tr-TR" sz="2000" b="1" dirty="0">
            <a:solidFill>
              <a:srgbClr val="FF0000"/>
            </a:solidFill>
            <a:latin typeface="+mj-lt"/>
            <a:ea typeface="Verdana" panose="020B0604030504040204" pitchFamily="34" charset="0"/>
            <a:cs typeface="Verdana" panose="020B0604030504040204" pitchFamily="34" charset="0"/>
          </a:endParaRPr>
        </a:p>
      </dgm:t>
    </dgm:pt>
    <dgm:pt modelId="{796373C6-F65E-439C-97D6-654E98BA72E6}" type="parTrans" cxnId="{4B500CAB-F111-4881-A0B5-13448B13C938}">
      <dgm:prSet custT="1"/>
      <dgm:spPr/>
      <dgm:t>
        <a:bodyPr/>
        <a:lstStyle/>
        <a:p>
          <a:endParaRPr lang="tr-TR" sz="1050" b="1">
            <a:latin typeface="+mj-lt"/>
            <a:ea typeface="Verdana" panose="020B0604030504040204" pitchFamily="34" charset="0"/>
            <a:cs typeface="Verdana" panose="020B0604030504040204" pitchFamily="34" charset="0"/>
          </a:endParaRPr>
        </a:p>
      </dgm:t>
    </dgm:pt>
    <dgm:pt modelId="{2B7D805C-39C2-4500-B8D8-55A1ADEAF5F4}" type="sibTrans" cxnId="{4B500CAB-F111-4881-A0B5-13448B13C938}">
      <dgm:prSet/>
      <dgm:spPr/>
      <dgm:t>
        <a:bodyPr/>
        <a:lstStyle/>
        <a:p>
          <a:endParaRPr lang="tr-TR" sz="1050" b="1">
            <a:latin typeface="+mj-lt"/>
            <a:ea typeface="Verdana" panose="020B0604030504040204" pitchFamily="34" charset="0"/>
            <a:cs typeface="Verdana" panose="020B0604030504040204" pitchFamily="34" charset="0"/>
          </a:endParaRPr>
        </a:p>
      </dgm:t>
    </dgm:pt>
    <dgm:pt modelId="{44B3E41C-E108-435D-9DE4-75B83EABDA38}">
      <dgm:prSet phldrT="[Text]" custT="1"/>
      <dgm:spPr/>
      <dgm:t>
        <a:bodyPr/>
        <a:lstStyle/>
        <a:p>
          <a:r>
            <a:rPr lang="tr-TR" sz="1050" b="1" dirty="0" smtClean="0">
              <a:latin typeface="+mj-lt"/>
              <a:ea typeface="Verdana" panose="020B0604030504040204" pitchFamily="34" charset="0"/>
              <a:cs typeface="Verdana" panose="020B0604030504040204" pitchFamily="34" charset="0"/>
            </a:rPr>
            <a:t>SASX 10 Endeksi</a:t>
          </a:r>
          <a:endParaRPr lang="tr-TR" sz="1050" b="1" dirty="0">
            <a:latin typeface="+mj-lt"/>
            <a:ea typeface="Verdana" panose="020B0604030504040204" pitchFamily="34" charset="0"/>
            <a:cs typeface="Verdana" panose="020B0604030504040204" pitchFamily="34" charset="0"/>
          </a:endParaRPr>
        </a:p>
      </dgm:t>
    </dgm:pt>
    <dgm:pt modelId="{99EC2A44-7A0B-45A5-AF6B-7F964192127C}" type="parTrans" cxnId="{F5483B96-093F-4692-8E12-EAE29831ADEB}">
      <dgm:prSet custT="1"/>
      <dgm:spPr/>
      <dgm:t>
        <a:bodyPr/>
        <a:lstStyle/>
        <a:p>
          <a:endParaRPr lang="tr-TR" sz="1050" b="1">
            <a:latin typeface="+mj-lt"/>
            <a:ea typeface="Verdana" panose="020B0604030504040204" pitchFamily="34" charset="0"/>
            <a:cs typeface="Verdana" panose="020B0604030504040204" pitchFamily="34" charset="0"/>
          </a:endParaRPr>
        </a:p>
      </dgm:t>
    </dgm:pt>
    <dgm:pt modelId="{A3EA7EFD-4464-407F-9E21-B2B59D9659DB}" type="sibTrans" cxnId="{F5483B96-093F-4692-8E12-EAE29831ADEB}">
      <dgm:prSet/>
      <dgm:spPr/>
      <dgm:t>
        <a:bodyPr/>
        <a:lstStyle/>
        <a:p>
          <a:endParaRPr lang="tr-TR" sz="1050" b="1">
            <a:latin typeface="+mj-lt"/>
            <a:ea typeface="Verdana" panose="020B0604030504040204" pitchFamily="34" charset="0"/>
            <a:cs typeface="Verdana" panose="020B0604030504040204" pitchFamily="34" charset="0"/>
          </a:endParaRPr>
        </a:p>
      </dgm:t>
    </dgm:pt>
    <dgm:pt modelId="{1F1E09EF-9B16-4ACD-8DD9-933D8211CB0D}">
      <dgm:prSet custT="1"/>
      <dgm:spPr/>
      <dgm:t>
        <a:bodyPr/>
        <a:lstStyle/>
        <a:p>
          <a:r>
            <a:rPr lang="tr-TR" sz="1050" b="1" dirty="0" smtClean="0"/>
            <a:t>Metal</a:t>
          </a:r>
          <a:endParaRPr lang="tr-TR" sz="1050" b="1" dirty="0"/>
        </a:p>
      </dgm:t>
    </dgm:pt>
    <dgm:pt modelId="{E9DA0DC9-128C-4194-89B0-0EB91DCBFC9E}" type="parTrans" cxnId="{794082E1-567F-4ABF-96BE-E5157980ADEA}">
      <dgm:prSet custT="1"/>
      <dgm:spPr/>
      <dgm:t>
        <a:bodyPr/>
        <a:lstStyle/>
        <a:p>
          <a:endParaRPr lang="tr-TR" sz="1050"/>
        </a:p>
      </dgm:t>
    </dgm:pt>
    <dgm:pt modelId="{8AA1E743-C6B3-40C0-B245-C0FBA5E2B504}" type="sibTrans" cxnId="{794082E1-567F-4ABF-96BE-E5157980ADEA}">
      <dgm:prSet/>
      <dgm:spPr/>
      <dgm:t>
        <a:bodyPr/>
        <a:lstStyle/>
        <a:p>
          <a:endParaRPr lang="tr-TR" sz="1050"/>
        </a:p>
      </dgm:t>
    </dgm:pt>
    <dgm:pt modelId="{04C4A9F1-6D67-45AD-9B8B-A27DACFE12D3}">
      <dgm:prSet custT="1"/>
      <dgm:spPr/>
      <dgm:t>
        <a:bodyPr/>
        <a:lstStyle/>
        <a:p>
          <a:r>
            <a:rPr lang="tr-TR" sz="1050" b="1" dirty="0" smtClean="0"/>
            <a:t>Hurda Çelik</a:t>
          </a:r>
          <a:endParaRPr lang="tr-TR" sz="1050" b="1" dirty="0"/>
        </a:p>
      </dgm:t>
    </dgm:pt>
    <dgm:pt modelId="{BBCE457E-37CF-4DDD-9DAA-EA44A7128595}" type="parTrans" cxnId="{B42453DA-75A5-4FA1-A1DF-9D641D4C30DB}">
      <dgm:prSet custT="1"/>
      <dgm:spPr/>
      <dgm:t>
        <a:bodyPr/>
        <a:lstStyle/>
        <a:p>
          <a:endParaRPr lang="tr-TR" sz="1050"/>
        </a:p>
      </dgm:t>
    </dgm:pt>
    <dgm:pt modelId="{F0DDA262-D5C0-48B7-82A6-1E0D62B530B2}" type="sibTrans" cxnId="{B42453DA-75A5-4FA1-A1DF-9D641D4C30DB}">
      <dgm:prSet/>
      <dgm:spPr/>
      <dgm:t>
        <a:bodyPr/>
        <a:lstStyle/>
        <a:p>
          <a:endParaRPr lang="tr-TR" sz="1050"/>
        </a:p>
      </dgm:t>
    </dgm:pt>
    <dgm:pt modelId="{83876A90-0230-4265-A07D-3BE4965E38D4}">
      <dgm:prSet custT="1"/>
      <dgm:spPr/>
      <dgm:t>
        <a:bodyPr/>
        <a:lstStyle/>
        <a:p>
          <a:r>
            <a:rPr lang="tr-TR" sz="1050" b="1" dirty="0" smtClean="0"/>
            <a:t>Borsa Yatırım Fonu</a:t>
          </a:r>
          <a:endParaRPr lang="tr-TR" sz="1050" b="1" dirty="0"/>
        </a:p>
      </dgm:t>
    </dgm:pt>
    <dgm:pt modelId="{466EDC13-1764-4E4E-9957-37D8211460E3}" type="parTrans" cxnId="{DA306C34-DE7E-45E8-8B9A-8A9850106959}">
      <dgm:prSet custT="1"/>
      <dgm:spPr/>
      <dgm:t>
        <a:bodyPr/>
        <a:lstStyle/>
        <a:p>
          <a:endParaRPr lang="tr-TR" sz="1050"/>
        </a:p>
      </dgm:t>
    </dgm:pt>
    <dgm:pt modelId="{89B384E7-25A4-4702-A25A-F8CEC688365A}" type="sibTrans" cxnId="{DA306C34-DE7E-45E8-8B9A-8A9850106959}">
      <dgm:prSet/>
      <dgm:spPr/>
      <dgm:t>
        <a:bodyPr/>
        <a:lstStyle/>
        <a:p>
          <a:endParaRPr lang="tr-TR" sz="1050"/>
        </a:p>
      </dgm:t>
    </dgm:pt>
    <dgm:pt modelId="{2117D4A7-E89B-4E25-84A9-D5B627682DB1}">
      <dgm:prSet custT="1"/>
      <dgm:spPr/>
      <dgm:t>
        <a:bodyPr/>
        <a:lstStyle/>
        <a:p>
          <a:r>
            <a:rPr lang="tr-TR" sz="1050" b="1" dirty="0" smtClean="0"/>
            <a:t>FBIST BYF</a:t>
          </a:r>
          <a:endParaRPr lang="tr-TR" sz="1050" b="1" dirty="0"/>
        </a:p>
      </dgm:t>
    </dgm:pt>
    <dgm:pt modelId="{D479E4FC-CA01-4D99-BB22-3FE6C4331BBD}" type="parTrans" cxnId="{65D58D9B-3A61-43C6-85A3-3E39D78A6F8C}">
      <dgm:prSet custT="1"/>
      <dgm:spPr/>
      <dgm:t>
        <a:bodyPr/>
        <a:lstStyle/>
        <a:p>
          <a:endParaRPr lang="tr-TR" sz="1050"/>
        </a:p>
      </dgm:t>
    </dgm:pt>
    <dgm:pt modelId="{3FE55EB3-6FA4-477C-B190-4C4CE069C1F4}" type="sibTrans" cxnId="{65D58D9B-3A61-43C6-85A3-3E39D78A6F8C}">
      <dgm:prSet/>
      <dgm:spPr/>
      <dgm:t>
        <a:bodyPr/>
        <a:lstStyle/>
        <a:p>
          <a:endParaRPr lang="tr-TR" sz="1050"/>
        </a:p>
      </dgm:t>
    </dgm:pt>
    <dgm:pt modelId="{CF3B42D2-03FB-47C8-B93C-A8C329E1DEF6}">
      <dgm:prSet custT="1"/>
      <dgm:spPr/>
      <dgm:t>
        <a:bodyPr/>
        <a:lstStyle/>
        <a:p>
          <a:r>
            <a:rPr lang="tr-TR" sz="1050" b="1" dirty="0" smtClean="0"/>
            <a:t>Faiz</a:t>
          </a:r>
          <a:endParaRPr lang="tr-TR" sz="1050" b="1" dirty="0"/>
        </a:p>
      </dgm:t>
    </dgm:pt>
    <dgm:pt modelId="{6027497D-4AE6-46CC-BD82-267307F717FF}" type="parTrans" cxnId="{BB3A34CA-83BB-4EFE-AAB6-8B7AE904B4E4}">
      <dgm:prSet custT="1"/>
      <dgm:spPr/>
      <dgm:t>
        <a:bodyPr/>
        <a:lstStyle/>
        <a:p>
          <a:endParaRPr lang="tr-TR" sz="1050"/>
        </a:p>
      </dgm:t>
    </dgm:pt>
    <dgm:pt modelId="{6E356F89-DE05-4D8E-BF4C-BDCC6A9D5328}" type="sibTrans" cxnId="{BB3A34CA-83BB-4EFE-AAB6-8B7AE904B4E4}">
      <dgm:prSet/>
      <dgm:spPr/>
      <dgm:t>
        <a:bodyPr/>
        <a:lstStyle/>
        <a:p>
          <a:endParaRPr lang="tr-TR" sz="1050"/>
        </a:p>
      </dgm:t>
    </dgm:pt>
    <dgm:pt modelId="{6592ADD0-268C-4DF3-95E6-BDF7A36FA616}">
      <dgm:prSet custT="1"/>
      <dgm:spPr/>
      <dgm:t>
        <a:bodyPr/>
        <a:lstStyle/>
        <a:p>
          <a:r>
            <a:rPr lang="tr-TR" sz="1050" b="1" dirty="0" smtClean="0"/>
            <a:t>Aylık Gecelik Repo Oranı</a:t>
          </a:r>
        </a:p>
        <a:p>
          <a:r>
            <a:rPr lang="tr-TR" sz="1050" b="1" dirty="0" smtClean="0"/>
            <a:t>Üç Aylık Gecelik Repo Oranı</a:t>
          </a:r>
          <a:endParaRPr lang="tr-TR" sz="1050" b="1" dirty="0"/>
        </a:p>
      </dgm:t>
    </dgm:pt>
    <dgm:pt modelId="{ED3427EE-149A-4035-B89B-866C4A410A81}" type="parTrans" cxnId="{7212CA23-8F2A-4AC5-9F1B-D9FB576F5E2F}">
      <dgm:prSet custT="1"/>
      <dgm:spPr/>
      <dgm:t>
        <a:bodyPr/>
        <a:lstStyle/>
        <a:p>
          <a:endParaRPr lang="tr-TR" sz="1050"/>
        </a:p>
      </dgm:t>
    </dgm:pt>
    <dgm:pt modelId="{1671F838-5586-4C35-8214-892919836E32}" type="sibTrans" cxnId="{7212CA23-8F2A-4AC5-9F1B-D9FB576F5E2F}">
      <dgm:prSet/>
      <dgm:spPr/>
      <dgm:t>
        <a:bodyPr/>
        <a:lstStyle/>
        <a:p>
          <a:endParaRPr lang="tr-TR" sz="1050"/>
        </a:p>
      </dgm:t>
    </dgm:pt>
    <dgm:pt modelId="{1B2CF4FE-1CAC-4F5C-9766-7B967AB019C0}" type="pres">
      <dgm:prSet presAssocID="{187A02ED-257A-4D0C-A689-14BA65E8309F}" presName="diagram" presStyleCnt="0">
        <dgm:presLayoutVars>
          <dgm:chPref val="1"/>
          <dgm:dir/>
          <dgm:animOne val="branch"/>
          <dgm:animLvl val="lvl"/>
          <dgm:resizeHandles val="exact"/>
        </dgm:presLayoutVars>
      </dgm:prSet>
      <dgm:spPr/>
      <dgm:t>
        <a:bodyPr/>
        <a:lstStyle/>
        <a:p>
          <a:endParaRPr lang="tr-TR"/>
        </a:p>
      </dgm:t>
    </dgm:pt>
    <dgm:pt modelId="{7A51F8CB-8B19-4F15-9CC9-CC575266435B}" type="pres">
      <dgm:prSet presAssocID="{1C624FF1-B8D1-46EC-BB3E-B4060EB2E689}" presName="root1" presStyleCnt="0"/>
      <dgm:spPr/>
      <dgm:t>
        <a:bodyPr/>
        <a:lstStyle/>
        <a:p>
          <a:endParaRPr lang="tr-TR"/>
        </a:p>
      </dgm:t>
    </dgm:pt>
    <dgm:pt modelId="{CD730D11-C4E5-44E7-9382-7A7303F6F5E7}" type="pres">
      <dgm:prSet presAssocID="{1C624FF1-B8D1-46EC-BB3E-B4060EB2E689}" presName="LevelOneTextNode" presStyleLbl="node0" presStyleIdx="0" presStyleCnt="1" custScaleX="164218" custScaleY="330881" custLinFactX="-100000" custLinFactNeighborX="-135440" custLinFactNeighborY="1837">
        <dgm:presLayoutVars>
          <dgm:chPref val="3"/>
        </dgm:presLayoutVars>
      </dgm:prSet>
      <dgm:spPr/>
      <dgm:t>
        <a:bodyPr/>
        <a:lstStyle/>
        <a:p>
          <a:endParaRPr lang="tr-TR"/>
        </a:p>
      </dgm:t>
    </dgm:pt>
    <dgm:pt modelId="{8F0DF0AC-5945-48C2-8D05-FA0BAAA8A91E}" type="pres">
      <dgm:prSet presAssocID="{1C624FF1-B8D1-46EC-BB3E-B4060EB2E689}" presName="level2hierChild" presStyleCnt="0"/>
      <dgm:spPr/>
      <dgm:t>
        <a:bodyPr/>
        <a:lstStyle/>
        <a:p>
          <a:endParaRPr lang="tr-TR"/>
        </a:p>
      </dgm:t>
    </dgm:pt>
    <dgm:pt modelId="{4D5CE4A2-62AF-4944-AB98-240A445E4705}" type="pres">
      <dgm:prSet presAssocID="{27095F92-FAAA-41AA-BD42-09E4CCF99539}" presName="conn2-1" presStyleLbl="parChTrans1D2" presStyleIdx="0" presStyleCnt="10"/>
      <dgm:spPr/>
      <dgm:t>
        <a:bodyPr/>
        <a:lstStyle/>
        <a:p>
          <a:endParaRPr lang="tr-TR"/>
        </a:p>
      </dgm:t>
    </dgm:pt>
    <dgm:pt modelId="{B985A0B1-26BB-4F53-989B-90AE0F47E6F8}" type="pres">
      <dgm:prSet presAssocID="{27095F92-FAAA-41AA-BD42-09E4CCF99539}" presName="connTx" presStyleLbl="parChTrans1D2" presStyleIdx="0" presStyleCnt="10"/>
      <dgm:spPr/>
      <dgm:t>
        <a:bodyPr/>
        <a:lstStyle/>
        <a:p>
          <a:endParaRPr lang="tr-TR"/>
        </a:p>
      </dgm:t>
    </dgm:pt>
    <dgm:pt modelId="{42085976-CE09-446A-97B6-D3617ED68863}" type="pres">
      <dgm:prSet presAssocID="{8990D7C4-3A7A-48D1-8557-1582838446A5}" presName="root2" presStyleCnt="0"/>
      <dgm:spPr/>
      <dgm:t>
        <a:bodyPr/>
        <a:lstStyle/>
        <a:p>
          <a:endParaRPr lang="tr-TR"/>
        </a:p>
      </dgm:t>
    </dgm:pt>
    <dgm:pt modelId="{F3AAC552-939B-4875-9A29-D4EFA4EA6976}" type="pres">
      <dgm:prSet presAssocID="{8990D7C4-3A7A-48D1-8557-1582838446A5}" presName="LevelTwoTextNode" presStyleLbl="node2" presStyleIdx="0" presStyleCnt="10" custScaleX="135949" custLinFactNeighborX="-53503" custLinFactNeighborY="4816">
        <dgm:presLayoutVars>
          <dgm:chPref val="3"/>
        </dgm:presLayoutVars>
      </dgm:prSet>
      <dgm:spPr/>
      <dgm:t>
        <a:bodyPr/>
        <a:lstStyle/>
        <a:p>
          <a:endParaRPr lang="tr-TR"/>
        </a:p>
      </dgm:t>
    </dgm:pt>
    <dgm:pt modelId="{873B368C-9BCB-4093-BCC0-7C98DD929DF7}" type="pres">
      <dgm:prSet presAssocID="{8990D7C4-3A7A-48D1-8557-1582838446A5}" presName="level3hierChild" presStyleCnt="0"/>
      <dgm:spPr/>
      <dgm:t>
        <a:bodyPr/>
        <a:lstStyle/>
        <a:p>
          <a:endParaRPr lang="tr-TR"/>
        </a:p>
      </dgm:t>
    </dgm:pt>
    <dgm:pt modelId="{A978D5C0-175C-4152-9B79-30DEB78A9E59}" type="pres">
      <dgm:prSet presAssocID="{E60A3FAD-2EE1-49E4-B861-B46D09CA0036}" presName="conn2-1" presStyleLbl="parChTrans1D3" presStyleIdx="0" presStyleCnt="10"/>
      <dgm:spPr/>
      <dgm:t>
        <a:bodyPr/>
        <a:lstStyle/>
        <a:p>
          <a:endParaRPr lang="tr-TR"/>
        </a:p>
      </dgm:t>
    </dgm:pt>
    <dgm:pt modelId="{D05EB139-D271-4736-A26C-E2E5007E2278}" type="pres">
      <dgm:prSet presAssocID="{E60A3FAD-2EE1-49E4-B861-B46D09CA0036}" presName="connTx" presStyleLbl="parChTrans1D3" presStyleIdx="0" presStyleCnt="10"/>
      <dgm:spPr/>
      <dgm:t>
        <a:bodyPr/>
        <a:lstStyle/>
        <a:p>
          <a:endParaRPr lang="tr-TR"/>
        </a:p>
      </dgm:t>
    </dgm:pt>
    <dgm:pt modelId="{2B19759A-6DD1-4B20-BCB6-E118056132A7}" type="pres">
      <dgm:prSet presAssocID="{17D153DF-1E91-4017-8E9B-7F7589B876D8}" presName="root2" presStyleCnt="0"/>
      <dgm:spPr/>
      <dgm:t>
        <a:bodyPr/>
        <a:lstStyle/>
        <a:p>
          <a:endParaRPr lang="tr-TR"/>
        </a:p>
      </dgm:t>
    </dgm:pt>
    <dgm:pt modelId="{FDD6C717-E4FD-4753-8526-507DE7213DC4}" type="pres">
      <dgm:prSet presAssocID="{17D153DF-1E91-4017-8E9B-7F7589B876D8}" presName="LevelTwoTextNode" presStyleLbl="node3" presStyleIdx="0" presStyleCnt="10" custScaleX="277845" custScaleY="223078" custLinFactNeighborY="7164">
        <dgm:presLayoutVars>
          <dgm:chPref val="3"/>
        </dgm:presLayoutVars>
      </dgm:prSet>
      <dgm:spPr/>
      <dgm:t>
        <a:bodyPr/>
        <a:lstStyle/>
        <a:p>
          <a:endParaRPr lang="tr-TR"/>
        </a:p>
      </dgm:t>
    </dgm:pt>
    <dgm:pt modelId="{CE08BA5E-398E-4B57-8881-9FAE963B8214}" type="pres">
      <dgm:prSet presAssocID="{17D153DF-1E91-4017-8E9B-7F7589B876D8}" presName="level3hierChild" presStyleCnt="0"/>
      <dgm:spPr/>
      <dgm:t>
        <a:bodyPr/>
        <a:lstStyle/>
        <a:p>
          <a:endParaRPr lang="tr-TR"/>
        </a:p>
      </dgm:t>
    </dgm:pt>
    <dgm:pt modelId="{BF96E0A2-8DB4-4E64-ADEF-7CAE759E0370}" type="pres">
      <dgm:prSet presAssocID="{61935152-E95C-4209-A1A4-B7FF37E865B6}" presName="conn2-1" presStyleLbl="parChTrans1D2" presStyleIdx="1" presStyleCnt="10"/>
      <dgm:spPr/>
      <dgm:t>
        <a:bodyPr/>
        <a:lstStyle/>
        <a:p>
          <a:endParaRPr lang="tr-TR"/>
        </a:p>
      </dgm:t>
    </dgm:pt>
    <dgm:pt modelId="{94D766B3-B435-4E24-96FC-B5EAD52E293B}" type="pres">
      <dgm:prSet presAssocID="{61935152-E95C-4209-A1A4-B7FF37E865B6}" presName="connTx" presStyleLbl="parChTrans1D2" presStyleIdx="1" presStyleCnt="10"/>
      <dgm:spPr/>
      <dgm:t>
        <a:bodyPr/>
        <a:lstStyle/>
        <a:p>
          <a:endParaRPr lang="tr-TR"/>
        </a:p>
      </dgm:t>
    </dgm:pt>
    <dgm:pt modelId="{B76081BA-B4A5-4101-955E-C57A6D0F7332}" type="pres">
      <dgm:prSet presAssocID="{18327F0E-8269-4987-83DE-E8F6BCC19603}" presName="root2" presStyleCnt="0"/>
      <dgm:spPr/>
      <dgm:t>
        <a:bodyPr/>
        <a:lstStyle/>
        <a:p>
          <a:endParaRPr lang="tr-TR"/>
        </a:p>
      </dgm:t>
    </dgm:pt>
    <dgm:pt modelId="{F110A41E-7E91-41A9-BED9-D3B66BC58899}" type="pres">
      <dgm:prSet presAssocID="{18327F0E-8269-4987-83DE-E8F6BCC19603}" presName="LevelTwoTextNode" presStyleLbl="node2" presStyleIdx="1" presStyleCnt="10" custScaleX="135949" custLinFactNeighborX="-53503" custLinFactNeighborY="5309">
        <dgm:presLayoutVars>
          <dgm:chPref val="3"/>
        </dgm:presLayoutVars>
      </dgm:prSet>
      <dgm:spPr/>
      <dgm:t>
        <a:bodyPr/>
        <a:lstStyle/>
        <a:p>
          <a:endParaRPr lang="tr-TR"/>
        </a:p>
      </dgm:t>
    </dgm:pt>
    <dgm:pt modelId="{91BF0E18-B47F-43C7-A1E8-574414B90B24}" type="pres">
      <dgm:prSet presAssocID="{18327F0E-8269-4987-83DE-E8F6BCC19603}" presName="level3hierChild" presStyleCnt="0"/>
      <dgm:spPr/>
      <dgm:t>
        <a:bodyPr/>
        <a:lstStyle/>
        <a:p>
          <a:endParaRPr lang="tr-TR"/>
        </a:p>
      </dgm:t>
    </dgm:pt>
    <dgm:pt modelId="{2DCB0296-E9DD-44F9-BC73-3E2AE63F4880}" type="pres">
      <dgm:prSet presAssocID="{932B158A-DAF0-4BBA-B7EA-9822FDB99165}" presName="conn2-1" presStyleLbl="parChTrans1D3" presStyleIdx="1" presStyleCnt="10"/>
      <dgm:spPr/>
      <dgm:t>
        <a:bodyPr/>
        <a:lstStyle/>
        <a:p>
          <a:endParaRPr lang="tr-TR"/>
        </a:p>
      </dgm:t>
    </dgm:pt>
    <dgm:pt modelId="{16CA2FA6-F457-4E97-8F3B-F48D82D48B5C}" type="pres">
      <dgm:prSet presAssocID="{932B158A-DAF0-4BBA-B7EA-9822FDB99165}" presName="connTx" presStyleLbl="parChTrans1D3" presStyleIdx="1" presStyleCnt="10"/>
      <dgm:spPr/>
      <dgm:t>
        <a:bodyPr/>
        <a:lstStyle/>
        <a:p>
          <a:endParaRPr lang="tr-TR"/>
        </a:p>
      </dgm:t>
    </dgm:pt>
    <dgm:pt modelId="{16462C14-8D24-48F7-9FB8-972EDF8D5337}" type="pres">
      <dgm:prSet presAssocID="{F2115216-1A6F-4FBF-9992-1131269BD8E2}" presName="root2" presStyleCnt="0"/>
      <dgm:spPr/>
      <dgm:t>
        <a:bodyPr/>
        <a:lstStyle/>
        <a:p>
          <a:endParaRPr lang="tr-TR"/>
        </a:p>
      </dgm:t>
    </dgm:pt>
    <dgm:pt modelId="{B8D6DC5F-F61F-4D15-9234-6D35EE905151}" type="pres">
      <dgm:prSet presAssocID="{F2115216-1A6F-4FBF-9992-1131269BD8E2}" presName="LevelTwoTextNode" presStyleLbl="node3" presStyleIdx="1" presStyleCnt="10" custScaleX="277845" custLinFactNeighborX="1187" custLinFactNeighborY="4739">
        <dgm:presLayoutVars>
          <dgm:chPref val="3"/>
        </dgm:presLayoutVars>
      </dgm:prSet>
      <dgm:spPr/>
      <dgm:t>
        <a:bodyPr/>
        <a:lstStyle/>
        <a:p>
          <a:endParaRPr lang="tr-TR"/>
        </a:p>
      </dgm:t>
    </dgm:pt>
    <dgm:pt modelId="{570DD1F5-A9FE-485D-A536-13B4213D852D}" type="pres">
      <dgm:prSet presAssocID="{F2115216-1A6F-4FBF-9992-1131269BD8E2}" presName="level3hierChild" presStyleCnt="0"/>
      <dgm:spPr/>
      <dgm:t>
        <a:bodyPr/>
        <a:lstStyle/>
        <a:p>
          <a:endParaRPr lang="tr-TR"/>
        </a:p>
      </dgm:t>
    </dgm:pt>
    <dgm:pt modelId="{E7858492-FBDA-4C66-A18A-D7FFC452D93B}" type="pres">
      <dgm:prSet presAssocID="{3900CD0F-C661-4E41-8A5D-5002C99EA1E6}" presName="conn2-1" presStyleLbl="parChTrans1D2" presStyleIdx="2" presStyleCnt="10"/>
      <dgm:spPr/>
      <dgm:t>
        <a:bodyPr/>
        <a:lstStyle/>
        <a:p>
          <a:endParaRPr lang="tr-TR"/>
        </a:p>
      </dgm:t>
    </dgm:pt>
    <dgm:pt modelId="{3C1945FB-A98E-4CCF-8BED-400CB298C250}" type="pres">
      <dgm:prSet presAssocID="{3900CD0F-C661-4E41-8A5D-5002C99EA1E6}" presName="connTx" presStyleLbl="parChTrans1D2" presStyleIdx="2" presStyleCnt="10"/>
      <dgm:spPr/>
      <dgm:t>
        <a:bodyPr/>
        <a:lstStyle/>
        <a:p>
          <a:endParaRPr lang="tr-TR"/>
        </a:p>
      </dgm:t>
    </dgm:pt>
    <dgm:pt modelId="{04B54567-9C00-415F-B175-AF9858D0EFE8}" type="pres">
      <dgm:prSet presAssocID="{A8579AB5-4045-4591-BC20-D7F8E24E715E}" presName="root2" presStyleCnt="0"/>
      <dgm:spPr/>
      <dgm:t>
        <a:bodyPr/>
        <a:lstStyle/>
        <a:p>
          <a:endParaRPr lang="tr-TR"/>
        </a:p>
      </dgm:t>
    </dgm:pt>
    <dgm:pt modelId="{4BF5F68A-106F-440C-B7D6-67C6AD26FF8F}" type="pres">
      <dgm:prSet presAssocID="{A8579AB5-4045-4591-BC20-D7F8E24E715E}" presName="LevelTwoTextNode" presStyleLbl="node2" presStyleIdx="2" presStyleCnt="10" custScaleX="135949" custLinFactNeighborX="-53503" custLinFactNeighborY="13794">
        <dgm:presLayoutVars>
          <dgm:chPref val="3"/>
        </dgm:presLayoutVars>
      </dgm:prSet>
      <dgm:spPr/>
      <dgm:t>
        <a:bodyPr/>
        <a:lstStyle/>
        <a:p>
          <a:endParaRPr lang="tr-TR"/>
        </a:p>
      </dgm:t>
    </dgm:pt>
    <dgm:pt modelId="{2227D6D9-5E6A-4C12-AA3E-B1D140E67965}" type="pres">
      <dgm:prSet presAssocID="{A8579AB5-4045-4591-BC20-D7F8E24E715E}" presName="level3hierChild" presStyleCnt="0"/>
      <dgm:spPr/>
      <dgm:t>
        <a:bodyPr/>
        <a:lstStyle/>
        <a:p>
          <a:endParaRPr lang="tr-TR"/>
        </a:p>
      </dgm:t>
    </dgm:pt>
    <dgm:pt modelId="{8EFB175C-35E2-4597-8E6E-E791F7F88347}" type="pres">
      <dgm:prSet presAssocID="{86F13933-C93A-4532-BC43-26EBBBC92FD5}" presName="conn2-1" presStyleLbl="parChTrans1D3" presStyleIdx="2" presStyleCnt="10"/>
      <dgm:spPr/>
      <dgm:t>
        <a:bodyPr/>
        <a:lstStyle/>
        <a:p>
          <a:endParaRPr lang="tr-TR"/>
        </a:p>
      </dgm:t>
    </dgm:pt>
    <dgm:pt modelId="{C8FE8BD9-DF64-46CB-9EFB-41750104C4C1}" type="pres">
      <dgm:prSet presAssocID="{86F13933-C93A-4532-BC43-26EBBBC92FD5}" presName="connTx" presStyleLbl="parChTrans1D3" presStyleIdx="2" presStyleCnt="10"/>
      <dgm:spPr/>
      <dgm:t>
        <a:bodyPr/>
        <a:lstStyle/>
        <a:p>
          <a:endParaRPr lang="tr-TR"/>
        </a:p>
      </dgm:t>
    </dgm:pt>
    <dgm:pt modelId="{19CA0EC2-704D-496D-8A35-763977A364A4}" type="pres">
      <dgm:prSet presAssocID="{28AB6CA7-0C22-4A70-BC96-F08CFBC9143E}" presName="root2" presStyleCnt="0"/>
      <dgm:spPr/>
      <dgm:t>
        <a:bodyPr/>
        <a:lstStyle/>
        <a:p>
          <a:endParaRPr lang="tr-TR"/>
        </a:p>
      </dgm:t>
    </dgm:pt>
    <dgm:pt modelId="{21AFF2E9-A7F2-4B4E-85A3-47BC6B074000}" type="pres">
      <dgm:prSet presAssocID="{28AB6CA7-0C22-4A70-BC96-F08CFBC9143E}" presName="LevelTwoTextNode" presStyleLbl="node3" presStyleIdx="2" presStyleCnt="10" custScaleX="277845" custScaleY="99789" custLinFactNeighborX="1187" custLinFactNeighborY="13560">
        <dgm:presLayoutVars>
          <dgm:chPref val="3"/>
        </dgm:presLayoutVars>
      </dgm:prSet>
      <dgm:spPr/>
      <dgm:t>
        <a:bodyPr/>
        <a:lstStyle/>
        <a:p>
          <a:endParaRPr lang="tr-TR"/>
        </a:p>
      </dgm:t>
    </dgm:pt>
    <dgm:pt modelId="{6942D286-9A6D-4F8B-9025-A43D0424CF31}" type="pres">
      <dgm:prSet presAssocID="{28AB6CA7-0C22-4A70-BC96-F08CFBC9143E}" presName="level3hierChild" presStyleCnt="0"/>
      <dgm:spPr/>
      <dgm:t>
        <a:bodyPr/>
        <a:lstStyle/>
        <a:p>
          <a:endParaRPr lang="tr-TR"/>
        </a:p>
      </dgm:t>
    </dgm:pt>
    <dgm:pt modelId="{C24D6EF8-30BD-4E52-AFE8-9EA6C6A515DF}" type="pres">
      <dgm:prSet presAssocID="{A4CBB66C-163F-4430-9CCF-FE9A3F1045A3}" presName="conn2-1" presStyleLbl="parChTrans1D2" presStyleIdx="3" presStyleCnt="10"/>
      <dgm:spPr/>
      <dgm:t>
        <a:bodyPr/>
        <a:lstStyle/>
        <a:p>
          <a:endParaRPr lang="tr-TR"/>
        </a:p>
      </dgm:t>
    </dgm:pt>
    <dgm:pt modelId="{DF534CDA-E168-4972-AB61-5913275E6373}" type="pres">
      <dgm:prSet presAssocID="{A4CBB66C-163F-4430-9CCF-FE9A3F1045A3}" presName="connTx" presStyleLbl="parChTrans1D2" presStyleIdx="3" presStyleCnt="10"/>
      <dgm:spPr/>
      <dgm:t>
        <a:bodyPr/>
        <a:lstStyle/>
        <a:p>
          <a:endParaRPr lang="tr-TR"/>
        </a:p>
      </dgm:t>
    </dgm:pt>
    <dgm:pt modelId="{4AD8BEE7-D423-424D-91DE-B11F38406B62}" type="pres">
      <dgm:prSet presAssocID="{A26E80F3-A5C6-475A-AF41-0421A335120B}" presName="root2" presStyleCnt="0"/>
      <dgm:spPr/>
      <dgm:t>
        <a:bodyPr/>
        <a:lstStyle/>
        <a:p>
          <a:endParaRPr lang="tr-TR"/>
        </a:p>
      </dgm:t>
    </dgm:pt>
    <dgm:pt modelId="{7870962D-406F-42FE-A35F-A2B95CE48234}" type="pres">
      <dgm:prSet presAssocID="{A26E80F3-A5C6-475A-AF41-0421A335120B}" presName="LevelTwoTextNode" presStyleLbl="node2" presStyleIdx="3" presStyleCnt="10" custScaleX="135949" custLinFactNeighborX="-53503" custLinFactNeighborY="11174">
        <dgm:presLayoutVars>
          <dgm:chPref val="3"/>
        </dgm:presLayoutVars>
      </dgm:prSet>
      <dgm:spPr/>
      <dgm:t>
        <a:bodyPr/>
        <a:lstStyle/>
        <a:p>
          <a:endParaRPr lang="tr-TR"/>
        </a:p>
      </dgm:t>
    </dgm:pt>
    <dgm:pt modelId="{D68E2769-1A6C-41D9-A881-C2727798C2A2}" type="pres">
      <dgm:prSet presAssocID="{A26E80F3-A5C6-475A-AF41-0421A335120B}" presName="level3hierChild" presStyleCnt="0"/>
      <dgm:spPr/>
      <dgm:t>
        <a:bodyPr/>
        <a:lstStyle/>
        <a:p>
          <a:endParaRPr lang="tr-TR"/>
        </a:p>
      </dgm:t>
    </dgm:pt>
    <dgm:pt modelId="{6FC6C75F-1C22-4480-B5F9-A32BC5231817}" type="pres">
      <dgm:prSet presAssocID="{BD8588A3-9B75-4501-8576-61F6267C6D70}" presName="conn2-1" presStyleLbl="parChTrans1D3" presStyleIdx="3" presStyleCnt="10"/>
      <dgm:spPr/>
      <dgm:t>
        <a:bodyPr/>
        <a:lstStyle/>
        <a:p>
          <a:endParaRPr lang="tr-TR"/>
        </a:p>
      </dgm:t>
    </dgm:pt>
    <dgm:pt modelId="{E5CBCD90-9A8B-45E8-A190-F50A94DB1216}" type="pres">
      <dgm:prSet presAssocID="{BD8588A3-9B75-4501-8576-61F6267C6D70}" presName="connTx" presStyleLbl="parChTrans1D3" presStyleIdx="3" presStyleCnt="10"/>
      <dgm:spPr/>
      <dgm:t>
        <a:bodyPr/>
        <a:lstStyle/>
        <a:p>
          <a:endParaRPr lang="tr-TR"/>
        </a:p>
      </dgm:t>
    </dgm:pt>
    <dgm:pt modelId="{A40EEA16-1197-41DE-ABF1-2005118ADE23}" type="pres">
      <dgm:prSet presAssocID="{C2FDBEA1-9738-4CBE-9957-2DB0CA6620A3}" presName="root2" presStyleCnt="0"/>
      <dgm:spPr/>
      <dgm:t>
        <a:bodyPr/>
        <a:lstStyle/>
        <a:p>
          <a:endParaRPr lang="tr-TR"/>
        </a:p>
      </dgm:t>
    </dgm:pt>
    <dgm:pt modelId="{B6E4D5CD-0C7A-4A44-86C6-AF972DD74562}" type="pres">
      <dgm:prSet presAssocID="{C2FDBEA1-9738-4CBE-9957-2DB0CA6620A3}" presName="LevelTwoTextNode" presStyleLbl="node3" presStyleIdx="3" presStyleCnt="10" custScaleX="277846" custScaleY="99789" custLinFactNeighborX="1187" custLinFactNeighborY="13555">
        <dgm:presLayoutVars>
          <dgm:chPref val="3"/>
        </dgm:presLayoutVars>
      </dgm:prSet>
      <dgm:spPr/>
      <dgm:t>
        <a:bodyPr/>
        <a:lstStyle/>
        <a:p>
          <a:endParaRPr lang="tr-TR"/>
        </a:p>
      </dgm:t>
    </dgm:pt>
    <dgm:pt modelId="{07DDBAA1-97A6-4349-ABB8-33CC1C7EEE23}" type="pres">
      <dgm:prSet presAssocID="{C2FDBEA1-9738-4CBE-9957-2DB0CA6620A3}" presName="level3hierChild" presStyleCnt="0"/>
      <dgm:spPr/>
      <dgm:t>
        <a:bodyPr/>
        <a:lstStyle/>
        <a:p>
          <a:endParaRPr lang="tr-TR"/>
        </a:p>
      </dgm:t>
    </dgm:pt>
    <dgm:pt modelId="{5C3E76E4-2249-458A-B423-C49067AF9BB6}" type="pres">
      <dgm:prSet presAssocID="{25C31FF7-1DD6-4531-A5CD-787BD1974C5D}" presName="conn2-1" presStyleLbl="parChTrans1D2" presStyleIdx="4" presStyleCnt="10"/>
      <dgm:spPr/>
      <dgm:t>
        <a:bodyPr/>
        <a:lstStyle/>
        <a:p>
          <a:endParaRPr lang="tr-TR"/>
        </a:p>
      </dgm:t>
    </dgm:pt>
    <dgm:pt modelId="{CD837613-1992-4F70-B03E-927D682115DF}" type="pres">
      <dgm:prSet presAssocID="{25C31FF7-1DD6-4531-A5CD-787BD1974C5D}" presName="connTx" presStyleLbl="parChTrans1D2" presStyleIdx="4" presStyleCnt="10"/>
      <dgm:spPr/>
      <dgm:t>
        <a:bodyPr/>
        <a:lstStyle/>
        <a:p>
          <a:endParaRPr lang="tr-TR"/>
        </a:p>
      </dgm:t>
    </dgm:pt>
    <dgm:pt modelId="{B5E6D757-E8F3-40D6-83D8-9916AED1C2DC}" type="pres">
      <dgm:prSet presAssocID="{0C7E17BE-96E4-4077-9750-4FA0A79EFBE0}" presName="root2" presStyleCnt="0"/>
      <dgm:spPr/>
      <dgm:t>
        <a:bodyPr/>
        <a:lstStyle/>
        <a:p>
          <a:endParaRPr lang="tr-TR"/>
        </a:p>
      </dgm:t>
    </dgm:pt>
    <dgm:pt modelId="{D2352831-EFBE-4D83-ABAA-3984E468BB6B}" type="pres">
      <dgm:prSet presAssocID="{0C7E17BE-96E4-4077-9750-4FA0A79EFBE0}" presName="LevelTwoTextNode" presStyleLbl="node2" presStyleIdx="4" presStyleCnt="10" custScaleX="135949" custLinFactNeighborX="-53503" custLinFactNeighborY="8554">
        <dgm:presLayoutVars>
          <dgm:chPref val="3"/>
        </dgm:presLayoutVars>
      </dgm:prSet>
      <dgm:spPr/>
      <dgm:t>
        <a:bodyPr/>
        <a:lstStyle/>
        <a:p>
          <a:endParaRPr lang="tr-TR"/>
        </a:p>
      </dgm:t>
    </dgm:pt>
    <dgm:pt modelId="{3859C0B9-205E-444F-A41C-16C04B0CF758}" type="pres">
      <dgm:prSet presAssocID="{0C7E17BE-96E4-4077-9750-4FA0A79EFBE0}" presName="level3hierChild" presStyleCnt="0"/>
      <dgm:spPr/>
      <dgm:t>
        <a:bodyPr/>
        <a:lstStyle/>
        <a:p>
          <a:endParaRPr lang="tr-TR"/>
        </a:p>
      </dgm:t>
    </dgm:pt>
    <dgm:pt modelId="{5D5A3ACC-6209-4EAC-8BBA-798108B9A25A}" type="pres">
      <dgm:prSet presAssocID="{3FE44673-095C-4376-8560-948F0E134196}" presName="conn2-1" presStyleLbl="parChTrans1D3" presStyleIdx="4" presStyleCnt="10"/>
      <dgm:spPr/>
      <dgm:t>
        <a:bodyPr/>
        <a:lstStyle/>
        <a:p>
          <a:endParaRPr lang="tr-TR"/>
        </a:p>
      </dgm:t>
    </dgm:pt>
    <dgm:pt modelId="{82B701E3-BA0C-4B2A-B227-39C0F1E3DEE0}" type="pres">
      <dgm:prSet presAssocID="{3FE44673-095C-4376-8560-948F0E134196}" presName="connTx" presStyleLbl="parChTrans1D3" presStyleIdx="4" presStyleCnt="10"/>
      <dgm:spPr/>
      <dgm:t>
        <a:bodyPr/>
        <a:lstStyle/>
        <a:p>
          <a:endParaRPr lang="tr-TR"/>
        </a:p>
      </dgm:t>
    </dgm:pt>
    <dgm:pt modelId="{B577E043-BF74-46A3-962B-26F1F1D9112E}" type="pres">
      <dgm:prSet presAssocID="{3E528883-4DCC-4A4E-8231-DD63AD861557}" presName="root2" presStyleCnt="0"/>
      <dgm:spPr/>
      <dgm:t>
        <a:bodyPr/>
        <a:lstStyle/>
        <a:p>
          <a:endParaRPr lang="tr-TR"/>
        </a:p>
      </dgm:t>
    </dgm:pt>
    <dgm:pt modelId="{76FEE92F-C125-4D7E-BE37-E1E81927471B}" type="pres">
      <dgm:prSet presAssocID="{3E528883-4DCC-4A4E-8231-DD63AD861557}" presName="LevelTwoTextNode" presStyleLbl="node3" presStyleIdx="4" presStyleCnt="10" custScaleX="277846" custLinFactNeighborY="7964">
        <dgm:presLayoutVars>
          <dgm:chPref val="3"/>
        </dgm:presLayoutVars>
      </dgm:prSet>
      <dgm:spPr/>
      <dgm:t>
        <a:bodyPr/>
        <a:lstStyle/>
        <a:p>
          <a:endParaRPr lang="tr-TR"/>
        </a:p>
      </dgm:t>
    </dgm:pt>
    <dgm:pt modelId="{5034FC88-286E-4017-AC91-724241C7F2E1}" type="pres">
      <dgm:prSet presAssocID="{3E528883-4DCC-4A4E-8231-DD63AD861557}" presName="level3hierChild" presStyleCnt="0"/>
      <dgm:spPr/>
      <dgm:t>
        <a:bodyPr/>
        <a:lstStyle/>
        <a:p>
          <a:endParaRPr lang="tr-TR"/>
        </a:p>
      </dgm:t>
    </dgm:pt>
    <dgm:pt modelId="{9ABDD49E-B8B6-4FE2-BDA2-5F58431E85DC}" type="pres">
      <dgm:prSet presAssocID="{5BC88798-2AFC-4490-B5C0-E0940C248172}" presName="conn2-1" presStyleLbl="parChTrans1D2" presStyleIdx="5" presStyleCnt="10"/>
      <dgm:spPr/>
      <dgm:t>
        <a:bodyPr/>
        <a:lstStyle/>
        <a:p>
          <a:endParaRPr lang="tr-TR"/>
        </a:p>
      </dgm:t>
    </dgm:pt>
    <dgm:pt modelId="{F50DDF2D-9088-4D31-872E-28BB3478330F}" type="pres">
      <dgm:prSet presAssocID="{5BC88798-2AFC-4490-B5C0-E0940C248172}" presName="connTx" presStyleLbl="parChTrans1D2" presStyleIdx="5" presStyleCnt="10"/>
      <dgm:spPr/>
      <dgm:t>
        <a:bodyPr/>
        <a:lstStyle/>
        <a:p>
          <a:endParaRPr lang="tr-TR"/>
        </a:p>
      </dgm:t>
    </dgm:pt>
    <dgm:pt modelId="{DC0DD772-88B1-4857-981F-396D6C2F77B5}" type="pres">
      <dgm:prSet presAssocID="{5A7714A0-BBF0-4130-AE2F-FF51CEAF7342}" presName="root2" presStyleCnt="0"/>
      <dgm:spPr/>
      <dgm:t>
        <a:bodyPr/>
        <a:lstStyle/>
        <a:p>
          <a:endParaRPr lang="tr-TR"/>
        </a:p>
      </dgm:t>
    </dgm:pt>
    <dgm:pt modelId="{DF8417E5-EAD6-477E-A6B3-EBDD87BFC5A6}" type="pres">
      <dgm:prSet presAssocID="{5A7714A0-BBF0-4130-AE2F-FF51CEAF7342}" presName="LevelTwoTextNode" presStyleLbl="node2" presStyleIdx="5" presStyleCnt="10" custScaleX="135949" custLinFactNeighborX="-53503" custLinFactNeighborY="5935">
        <dgm:presLayoutVars>
          <dgm:chPref val="3"/>
        </dgm:presLayoutVars>
      </dgm:prSet>
      <dgm:spPr/>
      <dgm:t>
        <a:bodyPr/>
        <a:lstStyle/>
        <a:p>
          <a:endParaRPr lang="tr-TR"/>
        </a:p>
      </dgm:t>
    </dgm:pt>
    <dgm:pt modelId="{417EFE3A-BD94-4949-90BC-E758AB55C217}" type="pres">
      <dgm:prSet presAssocID="{5A7714A0-BBF0-4130-AE2F-FF51CEAF7342}" presName="level3hierChild" presStyleCnt="0"/>
      <dgm:spPr/>
      <dgm:t>
        <a:bodyPr/>
        <a:lstStyle/>
        <a:p>
          <a:endParaRPr lang="tr-TR"/>
        </a:p>
      </dgm:t>
    </dgm:pt>
    <dgm:pt modelId="{FB91DDF7-0C1E-4511-9353-F0E8D035A069}" type="pres">
      <dgm:prSet presAssocID="{796373C6-F65E-439C-97D6-654E98BA72E6}" presName="conn2-1" presStyleLbl="parChTrans1D3" presStyleIdx="5" presStyleCnt="10"/>
      <dgm:spPr/>
      <dgm:t>
        <a:bodyPr/>
        <a:lstStyle/>
        <a:p>
          <a:endParaRPr lang="tr-TR"/>
        </a:p>
      </dgm:t>
    </dgm:pt>
    <dgm:pt modelId="{360B68A4-E370-4F66-8118-9A9202B193B1}" type="pres">
      <dgm:prSet presAssocID="{796373C6-F65E-439C-97D6-654E98BA72E6}" presName="connTx" presStyleLbl="parChTrans1D3" presStyleIdx="5" presStyleCnt="10"/>
      <dgm:spPr/>
      <dgm:t>
        <a:bodyPr/>
        <a:lstStyle/>
        <a:p>
          <a:endParaRPr lang="tr-TR"/>
        </a:p>
      </dgm:t>
    </dgm:pt>
    <dgm:pt modelId="{1E35F484-9C88-4478-A034-B4A2A6557EEA}" type="pres">
      <dgm:prSet presAssocID="{3DBA8340-592E-4D1D-AF57-25B5C1E818CA}" presName="root2" presStyleCnt="0"/>
      <dgm:spPr/>
      <dgm:t>
        <a:bodyPr/>
        <a:lstStyle/>
        <a:p>
          <a:endParaRPr lang="tr-TR"/>
        </a:p>
      </dgm:t>
    </dgm:pt>
    <dgm:pt modelId="{0220B155-EA8C-4EEC-B1DF-BA2A82253BFA}" type="pres">
      <dgm:prSet presAssocID="{3DBA8340-592E-4D1D-AF57-25B5C1E818CA}" presName="LevelTwoTextNode" presStyleLbl="node3" presStyleIdx="5" presStyleCnt="10" custScaleX="277846" custLinFactNeighborX="825" custLinFactNeighborY="8592">
        <dgm:presLayoutVars>
          <dgm:chPref val="3"/>
        </dgm:presLayoutVars>
      </dgm:prSet>
      <dgm:spPr/>
      <dgm:t>
        <a:bodyPr/>
        <a:lstStyle/>
        <a:p>
          <a:endParaRPr lang="tr-TR"/>
        </a:p>
      </dgm:t>
    </dgm:pt>
    <dgm:pt modelId="{4959B58D-E079-4555-813F-48F1F69F4B98}" type="pres">
      <dgm:prSet presAssocID="{3DBA8340-592E-4D1D-AF57-25B5C1E818CA}" presName="level3hierChild" presStyleCnt="0"/>
      <dgm:spPr/>
      <dgm:t>
        <a:bodyPr/>
        <a:lstStyle/>
        <a:p>
          <a:endParaRPr lang="tr-TR"/>
        </a:p>
      </dgm:t>
    </dgm:pt>
    <dgm:pt modelId="{F431440B-3AB5-4B34-BE73-566E04A778DD}" type="pres">
      <dgm:prSet presAssocID="{E60A2EF3-1FAB-4AC6-92EF-BDA40300CED2}" presName="conn2-1" presStyleLbl="parChTrans1D2" presStyleIdx="6" presStyleCnt="10"/>
      <dgm:spPr/>
      <dgm:t>
        <a:bodyPr/>
        <a:lstStyle/>
        <a:p>
          <a:endParaRPr lang="tr-TR"/>
        </a:p>
      </dgm:t>
    </dgm:pt>
    <dgm:pt modelId="{AED53ECE-AF3E-4892-A202-5368CBD1920E}" type="pres">
      <dgm:prSet presAssocID="{E60A2EF3-1FAB-4AC6-92EF-BDA40300CED2}" presName="connTx" presStyleLbl="parChTrans1D2" presStyleIdx="6" presStyleCnt="10"/>
      <dgm:spPr/>
      <dgm:t>
        <a:bodyPr/>
        <a:lstStyle/>
        <a:p>
          <a:endParaRPr lang="tr-TR"/>
        </a:p>
      </dgm:t>
    </dgm:pt>
    <dgm:pt modelId="{6A5CF2E9-FF50-4184-A5BE-EBB760EF16F3}" type="pres">
      <dgm:prSet presAssocID="{7F170A20-155E-4EFB-BE03-9BA4A83A82D6}" presName="root2" presStyleCnt="0"/>
      <dgm:spPr/>
      <dgm:t>
        <a:bodyPr/>
        <a:lstStyle/>
        <a:p>
          <a:endParaRPr lang="tr-TR"/>
        </a:p>
      </dgm:t>
    </dgm:pt>
    <dgm:pt modelId="{722C5DC0-E2B0-4FE0-B06B-28CB6C31DBE6}" type="pres">
      <dgm:prSet presAssocID="{7F170A20-155E-4EFB-BE03-9BA4A83A82D6}" presName="LevelTwoTextNode" presStyleLbl="node2" presStyleIdx="6" presStyleCnt="10" custScaleX="135949" custLinFactNeighborX="-53503" custLinFactNeighborY="3902">
        <dgm:presLayoutVars>
          <dgm:chPref val="3"/>
        </dgm:presLayoutVars>
      </dgm:prSet>
      <dgm:spPr/>
      <dgm:t>
        <a:bodyPr/>
        <a:lstStyle/>
        <a:p>
          <a:endParaRPr lang="tr-TR"/>
        </a:p>
      </dgm:t>
    </dgm:pt>
    <dgm:pt modelId="{392FB520-268F-4143-B941-69082A95D334}" type="pres">
      <dgm:prSet presAssocID="{7F170A20-155E-4EFB-BE03-9BA4A83A82D6}" presName="level3hierChild" presStyleCnt="0"/>
      <dgm:spPr/>
      <dgm:t>
        <a:bodyPr/>
        <a:lstStyle/>
        <a:p>
          <a:endParaRPr lang="tr-TR"/>
        </a:p>
      </dgm:t>
    </dgm:pt>
    <dgm:pt modelId="{F3DA5279-ED21-45F6-812E-F8101C7F4A14}" type="pres">
      <dgm:prSet presAssocID="{99EC2A44-7A0B-45A5-AF6B-7F964192127C}" presName="conn2-1" presStyleLbl="parChTrans1D3" presStyleIdx="6" presStyleCnt="10"/>
      <dgm:spPr/>
      <dgm:t>
        <a:bodyPr/>
        <a:lstStyle/>
        <a:p>
          <a:endParaRPr lang="tr-TR"/>
        </a:p>
      </dgm:t>
    </dgm:pt>
    <dgm:pt modelId="{F2B9B321-E2F8-46CA-881F-4323C49FDEE1}" type="pres">
      <dgm:prSet presAssocID="{99EC2A44-7A0B-45A5-AF6B-7F964192127C}" presName="connTx" presStyleLbl="parChTrans1D3" presStyleIdx="6" presStyleCnt="10"/>
      <dgm:spPr/>
      <dgm:t>
        <a:bodyPr/>
        <a:lstStyle/>
        <a:p>
          <a:endParaRPr lang="tr-TR"/>
        </a:p>
      </dgm:t>
    </dgm:pt>
    <dgm:pt modelId="{FA69521F-2CA9-416D-B4A8-BA046AC42C19}" type="pres">
      <dgm:prSet presAssocID="{44B3E41C-E108-435D-9DE4-75B83EABDA38}" presName="root2" presStyleCnt="0"/>
      <dgm:spPr/>
      <dgm:t>
        <a:bodyPr/>
        <a:lstStyle/>
        <a:p>
          <a:endParaRPr lang="tr-TR"/>
        </a:p>
      </dgm:t>
    </dgm:pt>
    <dgm:pt modelId="{CC51A6CE-C260-4612-95A3-97897C0CDA05}" type="pres">
      <dgm:prSet presAssocID="{44B3E41C-E108-435D-9DE4-75B83EABDA38}" presName="LevelTwoTextNode" presStyleLbl="node3" presStyleIdx="6" presStyleCnt="10" custScaleX="277846" custLinFactNeighborY="6601">
        <dgm:presLayoutVars>
          <dgm:chPref val="3"/>
        </dgm:presLayoutVars>
      </dgm:prSet>
      <dgm:spPr/>
      <dgm:t>
        <a:bodyPr/>
        <a:lstStyle/>
        <a:p>
          <a:endParaRPr lang="tr-TR"/>
        </a:p>
      </dgm:t>
    </dgm:pt>
    <dgm:pt modelId="{0E5F2C29-564C-4A6D-ACA9-52175052AE51}" type="pres">
      <dgm:prSet presAssocID="{44B3E41C-E108-435D-9DE4-75B83EABDA38}" presName="level3hierChild" presStyleCnt="0"/>
      <dgm:spPr/>
      <dgm:t>
        <a:bodyPr/>
        <a:lstStyle/>
        <a:p>
          <a:endParaRPr lang="tr-TR"/>
        </a:p>
      </dgm:t>
    </dgm:pt>
    <dgm:pt modelId="{6B7F4ACE-6744-4E10-8BE5-CDE6127FD682}" type="pres">
      <dgm:prSet presAssocID="{E9DA0DC9-128C-4194-89B0-0EB91DCBFC9E}" presName="conn2-1" presStyleLbl="parChTrans1D2" presStyleIdx="7" presStyleCnt="10"/>
      <dgm:spPr/>
      <dgm:t>
        <a:bodyPr/>
        <a:lstStyle/>
        <a:p>
          <a:endParaRPr lang="tr-TR"/>
        </a:p>
      </dgm:t>
    </dgm:pt>
    <dgm:pt modelId="{F6533EFC-D4C3-4A72-8826-8700841E615E}" type="pres">
      <dgm:prSet presAssocID="{E9DA0DC9-128C-4194-89B0-0EB91DCBFC9E}" presName="connTx" presStyleLbl="parChTrans1D2" presStyleIdx="7" presStyleCnt="10"/>
      <dgm:spPr/>
      <dgm:t>
        <a:bodyPr/>
        <a:lstStyle/>
        <a:p>
          <a:endParaRPr lang="tr-TR"/>
        </a:p>
      </dgm:t>
    </dgm:pt>
    <dgm:pt modelId="{C3D80F53-35C7-4707-BDBA-A8F784EA4F5B}" type="pres">
      <dgm:prSet presAssocID="{1F1E09EF-9B16-4ACD-8DD9-933D8211CB0D}" presName="root2" presStyleCnt="0"/>
      <dgm:spPr/>
      <dgm:t>
        <a:bodyPr/>
        <a:lstStyle/>
        <a:p>
          <a:endParaRPr lang="tr-TR"/>
        </a:p>
      </dgm:t>
    </dgm:pt>
    <dgm:pt modelId="{41BAA324-A526-487F-86D5-D4CB31DC8651}" type="pres">
      <dgm:prSet presAssocID="{1F1E09EF-9B16-4ACD-8DD9-933D8211CB0D}" presName="LevelTwoTextNode" presStyleLbl="node2" presStyleIdx="7" presStyleCnt="10" custScaleX="135949" custLinFactNeighborX="-53383" custLinFactNeighborY="1044">
        <dgm:presLayoutVars>
          <dgm:chPref val="3"/>
        </dgm:presLayoutVars>
      </dgm:prSet>
      <dgm:spPr/>
      <dgm:t>
        <a:bodyPr/>
        <a:lstStyle/>
        <a:p>
          <a:endParaRPr lang="tr-TR"/>
        </a:p>
      </dgm:t>
    </dgm:pt>
    <dgm:pt modelId="{AC1ED3BB-A608-4EA2-85E0-864D85047958}" type="pres">
      <dgm:prSet presAssocID="{1F1E09EF-9B16-4ACD-8DD9-933D8211CB0D}" presName="level3hierChild" presStyleCnt="0"/>
      <dgm:spPr/>
      <dgm:t>
        <a:bodyPr/>
        <a:lstStyle/>
        <a:p>
          <a:endParaRPr lang="tr-TR"/>
        </a:p>
      </dgm:t>
    </dgm:pt>
    <dgm:pt modelId="{9F74B460-DAA1-4A64-852C-A117C7C6EFE8}" type="pres">
      <dgm:prSet presAssocID="{BBCE457E-37CF-4DDD-9DAA-EA44A7128595}" presName="conn2-1" presStyleLbl="parChTrans1D3" presStyleIdx="7" presStyleCnt="10"/>
      <dgm:spPr/>
      <dgm:t>
        <a:bodyPr/>
        <a:lstStyle/>
        <a:p>
          <a:endParaRPr lang="tr-TR"/>
        </a:p>
      </dgm:t>
    </dgm:pt>
    <dgm:pt modelId="{3C8F2874-7EF1-44F5-BBD4-C6F85CD8637E}" type="pres">
      <dgm:prSet presAssocID="{BBCE457E-37CF-4DDD-9DAA-EA44A7128595}" presName="connTx" presStyleLbl="parChTrans1D3" presStyleIdx="7" presStyleCnt="10"/>
      <dgm:spPr/>
      <dgm:t>
        <a:bodyPr/>
        <a:lstStyle/>
        <a:p>
          <a:endParaRPr lang="tr-TR"/>
        </a:p>
      </dgm:t>
    </dgm:pt>
    <dgm:pt modelId="{DE3816F3-DC18-4CBD-97D4-B620E4FBAC0A}" type="pres">
      <dgm:prSet presAssocID="{04C4A9F1-6D67-45AD-9B8B-A27DACFE12D3}" presName="root2" presStyleCnt="0"/>
      <dgm:spPr/>
      <dgm:t>
        <a:bodyPr/>
        <a:lstStyle/>
        <a:p>
          <a:endParaRPr lang="tr-TR"/>
        </a:p>
      </dgm:t>
    </dgm:pt>
    <dgm:pt modelId="{0A38C45C-F98D-4690-86C0-884CC7B0C853}" type="pres">
      <dgm:prSet presAssocID="{04C4A9F1-6D67-45AD-9B8B-A27DACFE12D3}" presName="LevelTwoTextNode" presStyleLbl="node3" presStyleIdx="7" presStyleCnt="10" custScaleX="277846">
        <dgm:presLayoutVars>
          <dgm:chPref val="3"/>
        </dgm:presLayoutVars>
      </dgm:prSet>
      <dgm:spPr/>
      <dgm:t>
        <a:bodyPr/>
        <a:lstStyle/>
        <a:p>
          <a:endParaRPr lang="tr-TR"/>
        </a:p>
      </dgm:t>
    </dgm:pt>
    <dgm:pt modelId="{AE717893-44A6-4EC3-A5D2-C8581271B4F8}" type="pres">
      <dgm:prSet presAssocID="{04C4A9F1-6D67-45AD-9B8B-A27DACFE12D3}" presName="level3hierChild" presStyleCnt="0"/>
      <dgm:spPr/>
      <dgm:t>
        <a:bodyPr/>
        <a:lstStyle/>
        <a:p>
          <a:endParaRPr lang="tr-TR"/>
        </a:p>
      </dgm:t>
    </dgm:pt>
    <dgm:pt modelId="{B818FE26-6F93-4CF9-A16D-8A3977C3CE59}" type="pres">
      <dgm:prSet presAssocID="{466EDC13-1764-4E4E-9957-37D8211460E3}" presName="conn2-1" presStyleLbl="parChTrans1D2" presStyleIdx="8" presStyleCnt="10"/>
      <dgm:spPr/>
      <dgm:t>
        <a:bodyPr/>
        <a:lstStyle/>
        <a:p>
          <a:endParaRPr lang="tr-TR"/>
        </a:p>
      </dgm:t>
    </dgm:pt>
    <dgm:pt modelId="{DA10D602-924D-4540-B657-9926A768DCAB}" type="pres">
      <dgm:prSet presAssocID="{466EDC13-1764-4E4E-9957-37D8211460E3}" presName="connTx" presStyleLbl="parChTrans1D2" presStyleIdx="8" presStyleCnt="10"/>
      <dgm:spPr/>
      <dgm:t>
        <a:bodyPr/>
        <a:lstStyle/>
        <a:p>
          <a:endParaRPr lang="tr-TR"/>
        </a:p>
      </dgm:t>
    </dgm:pt>
    <dgm:pt modelId="{0EE35A96-E18D-480E-AD8F-22E32C28CAC5}" type="pres">
      <dgm:prSet presAssocID="{83876A90-0230-4265-A07D-3BE4965E38D4}" presName="root2" presStyleCnt="0"/>
      <dgm:spPr/>
      <dgm:t>
        <a:bodyPr/>
        <a:lstStyle/>
        <a:p>
          <a:endParaRPr lang="tr-TR"/>
        </a:p>
      </dgm:t>
    </dgm:pt>
    <dgm:pt modelId="{C120A49A-5185-4617-B254-47139AF23299}" type="pres">
      <dgm:prSet presAssocID="{83876A90-0230-4265-A07D-3BE4965E38D4}" presName="LevelTwoTextNode" presStyleLbl="node2" presStyleIdx="8" presStyleCnt="10" custScaleX="135888" custLinFactNeighborX="-53503" custLinFactNeighborY="586">
        <dgm:presLayoutVars>
          <dgm:chPref val="3"/>
        </dgm:presLayoutVars>
      </dgm:prSet>
      <dgm:spPr/>
      <dgm:t>
        <a:bodyPr/>
        <a:lstStyle/>
        <a:p>
          <a:endParaRPr lang="tr-TR"/>
        </a:p>
      </dgm:t>
    </dgm:pt>
    <dgm:pt modelId="{406B51F6-2409-4F7E-A8BD-F6BB886045C5}" type="pres">
      <dgm:prSet presAssocID="{83876A90-0230-4265-A07D-3BE4965E38D4}" presName="level3hierChild" presStyleCnt="0"/>
      <dgm:spPr/>
      <dgm:t>
        <a:bodyPr/>
        <a:lstStyle/>
        <a:p>
          <a:endParaRPr lang="tr-TR"/>
        </a:p>
      </dgm:t>
    </dgm:pt>
    <dgm:pt modelId="{5AF8D5A9-6AA1-40F5-B9BF-C7DCD6A5FEFF}" type="pres">
      <dgm:prSet presAssocID="{D479E4FC-CA01-4D99-BB22-3FE6C4331BBD}" presName="conn2-1" presStyleLbl="parChTrans1D3" presStyleIdx="8" presStyleCnt="10"/>
      <dgm:spPr/>
      <dgm:t>
        <a:bodyPr/>
        <a:lstStyle/>
        <a:p>
          <a:endParaRPr lang="tr-TR"/>
        </a:p>
      </dgm:t>
    </dgm:pt>
    <dgm:pt modelId="{23098AB1-5D71-4CB6-BAC2-BCA48C5CE156}" type="pres">
      <dgm:prSet presAssocID="{D479E4FC-CA01-4D99-BB22-3FE6C4331BBD}" presName="connTx" presStyleLbl="parChTrans1D3" presStyleIdx="8" presStyleCnt="10"/>
      <dgm:spPr/>
      <dgm:t>
        <a:bodyPr/>
        <a:lstStyle/>
        <a:p>
          <a:endParaRPr lang="tr-TR"/>
        </a:p>
      </dgm:t>
    </dgm:pt>
    <dgm:pt modelId="{550951B6-2E0D-4AA0-9B50-734B58095CD0}" type="pres">
      <dgm:prSet presAssocID="{2117D4A7-E89B-4E25-84A9-D5B627682DB1}" presName="root2" presStyleCnt="0"/>
      <dgm:spPr/>
      <dgm:t>
        <a:bodyPr/>
        <a:lstStyle/>
        <a:p>
          <a:endParaRPr lang="tr-TR"/>
        </a:p>
      </dgm:t>
    </dgm:pt>
    <dgm:pt modelId="{8E872274-A3B8-4210-86CD-23875232F228}" type="pres">
      <dgm:prSet presAssocID="{2117D4A7-E89B-4E25-84A9-D5B627682DB1}" presName="LevelTwoTextNode" presStyleLbl="node3" presStyleIdx="8" presStyleCnt="10" custScaleX="277846">
        <dgm:presLayoutVars>
          <dgm:chPref val="3"/>
        </dgm:presLayoutVars>
      </dgm:prSet>
      <dgm:spPr/>
      <dgm:t>
        <a:bodyPr/>
        <a:lstStyle/>
        <a:p>
          <a:endParaRPr lang="tr-TR"/>
        </a:p>
      </dgm:t>
    </dgm:pt>
    <dgm:pt modelId="{C40670CD-42EF-4DF0-8FE0-A434739D9FDA}" type="pres">
      <dgm:prSet presAssocID="{2117D4A7-E89B-4E25-84A9-D5B627682DB1}" presName="level3hierChild" presStyleCnt="0"/>
      <dgm:spPr/>
      <dgm:t>
        <a:bodyPr/>
        <a:lstStyle/>
        <a:p>
          <a:endParaRPr lang="tr-TR"/>
        </a:p>
      </dgm:t>
    </dgm:pt>
    <dgm:pt modelId="{BDDE48D4-143A-40F1-BCC2-8CB65D0C4DDA}" type="pres">
      <dgm:prSet presAssocID="{6027497D-4AE6-46CC-BD82-267307F717FF}" presName="conn2-1" presStyleLbl="parChTrans1D2" presStyleIdx="9" presStyleCnt="10"/>
      <dgm:spPr/>
      <dgm:t>
        <a:bodyPr/>
        <a:lstStyle/>
        <a:p>
          <a:endParaRPr lang="tr-TR"/>
        </a:p>
      </dgm:t>
    </dgm:pt>
    <dgm:pt modelId="{D36BC6F3-56A6-4FDE-A625-CE86D1312202}" type="pres">
      <dgm:prSet presAssocID="{6027497D-4AE6-46CC-BD82-267307F717FF}" presName="connTx" presStyleLbl="parChTrans1D2" presStyleIdx="9" presStyleCnt="10"/>
      <dgm:spPr/>
      <dgm:t>
        <a:bodyPr/>
        <a:lstStyle/>
        <a:p>
          <a:endParaRPr lang="tr-TR"/>
        </a:p>
      </dgm:t>
    </dgm:pt>
    <dgm:pt modelId="{7A1C3883-22E1-46FC-97E6-3B0478EAE27F}" type="pres">
      <dgm:prSet presAssocID="{CF3B42D2-03FB-47C8-B93C-A8C329E1DEF6}" presName="root2" presStyleCnt="0"/>
      <dgm:spPr/>
      <dgm:t>
        <a:bodyPr/>
        <a:lstStyle/>
        <a:p>
          <a:endParaRPr lang="tr-TR"/>
        </a:p>
      </dgm:t>
    </dgm:pt>
    <dgm:pt modelId="{78DCD825-E6C3-46CD-8BB6-6DF51C42D691}" type="pres">
      <dgm:prSet presAssocID="{CF3B42D2-03FB-47C8-B93C-A8C329E1DEF6}" presName="LevelTwoTextNode" presStyleLbl="node2" presStyleIdx="9" presStyleCnt="10" custScaleX="135797" custLinFactNeighborX="-53405" custLinFactNeighborY="1155">
        <dgm:presLayoutVars>
          <dgm:chPref val="3"/>
        </dgm:presLayoutVars>
      </dgm:prSet>
      <dgm:spPr/>
      <dgm:t>
        <a:bodyPr/>
        <a:lstStyle/>
        <a:p>
          <a:endParaRPr lang="tr-TR"/>
        </a:p>
      </dgm:t>
    </dgm:pt>
    <dgm:pt modelId="{176C3FEA-EE95-44A7-B789-42299B193FA8}" type="pres">
      <dgm:prSet presAssocID="{CF3B42D2-03FB-47C8-B93C-A8C329E1DEF6}" presName="level3hierChild" presStyleCnt="0"/>
      <dgm:spPr/>
      <dgm:t>
        <a:bodyPr/>
        <a:lstStyle/>
        <a:p>
          <a:endParaRPr lang="tr-TR"/>
        </a:p>
      </dgm:t>
    </dgm:pt>
    <dgm:pt modelId="{85D146A4-E9EC-46BC-95CD-F95DEB33526C}" type="pres">
      <dgm:prSet presAssocID="{ED3427EE-149A-4035-B89B-866C4A410A81}" presName="conn2-1" presStyleLbl="parChTrans1D3" presStyleIdx="9" presStyleCnt="10"/>
      <dgm:spPr/>
      <dgm:t>
        <a:bodyPr/>
        <a:lstStyle/>
        <a:p>
          <a:endParaRPr lang="tr-TR"/>
        </a:p>
      </dgm:t>
    </dgm:pt>
    <dgm:pt modelId="{80C596E0-F687-4788-8E88-4886EB9B8FB0}" type="pres">
      <dgm:prSet presAssocID="{ED3427EE-149A-4035-B89B-866C4A410A81}" presName="connTx" presStyleLbl="parChTrans1D3" presStyleIdx="9" presStyleCnt="10"/>
      <dgm:spPr/>
      <dgm:t>
        <a:bodyPr/>
        <a:lstStyle/>
        <a:p>
          <a:endParaRPr lang="tr-TR"/>
        </a:p>
      </dgm:t>
    </dgm:pt>
    <dgm:pt modelId="{3660F33F-401E-4EC0-BB1B-47A7A90E8529}" type="pres">
      <dgm:prSet presAssocID="{6592ADD0-268C-4DF3-95E6-BDF7A36FA616}" presName="root2" presStyleCnt="0"/>
      <dgm:spPr/>
      <dgm:t>
        <a:bodyPr/>
        <a:lstStyle/>
        <a:p>
          <a:endParaRPr lang="tr-TR"/>
        </a:p>
      </dgm:t>
    </dgm:pt>
    <dgm:pt modelId="{63CAFF12-BA97-41DF-BC85-7C9C07FCF4EA}" type="pres">
      <dgm:prSet presAssocID="{6592ADD0-268C-4DF3-95E6-BDF7A36FA616}" presName="LevelTwoTextNode" presStyleLbl="node3" presStyleIdx="9" presStyleCnt="10" custScaleX="279729" custScaleY="139613" custLinFactNeighborX="19">
        <dgm:presLayoutVars>
          <dgm:chPref val="3"/>
        </dgm:presLayoutVars>
      </dgm:prSet>
      <dgm:spPr/>
      <dgm:t>
        <a:bodyPr/>
        <a:lstStyle/>
        <a:p>
          <a:endParaRPr lang="tr-TR"/>
        </a:p>
      </dgm:t>
    </dgm:pt>
    <dgm:pt modelId="{2F492B44-D90B-42D0-91EE-880A4109BD87}" type="pres">
      <dgm:prSet presAssocID="{6592ADD0-268C-4DF3-95E6-BDF7A36FA616}" presName="level3hierChild" presStyleCnt="0"/>
      <dgm:spPr/>
      <dgm:t>
        <a:bodyPr/>
        <a:lstStyle/>
        <a:p>
          <a:endParaRPr lang="tr-TR"/>
        </a:p>
      </dgm:t>
    </dgm:pt>
  </dgm:ptLst>
  <dgm:cxnLst>
    <dgm:cxn modelId="{55A75335-5759-4F29-93C0-AF767272EEAA}" type="presOf" srcId="{BBCE457E-37CF-4DDD-9DAA-EA44A7128595}" destId="{3C8F2874-7EF1-44F5-BBD4-C6F85CD8637E}" srcOrd="1" destOrd="0" presId="urn:microsoft.com/office/officeart/2005/8/layout/hierarchy2"/>
    <dgm:cxn modelId="{66D071DE-3957-4C35-8F02-73C7B02684EF}" srcId="{1C624FF1-B8D1-46EC-BB3E-B4060EB2E689}" destId="{5A7714A0-BBF0-4130-AE2F-FF51CEAF7342}" srcOrd="5" destOrd="0" parTransId="{5BC88798-2AFC-4490-B5C0-E0940C248172}" sibTransId="{96231401-8003-4B9C-AA15-287A34F7F421}"/>
    <dgm:cxn modelId="{C7ADAB7A-65E4-4151-8C40-8FFDBC51FBC1}" type="presOf" srcId="{5BC88798-2AFC-4490-B5C0-E0940C248172}" destId="{F50DDF2D-9088-4D31-872E-28BB3478330F}" srcOrd="1" destOrd="0" presId="urn:microsoft.com/office/officeart/2005/8/layout/hierarchy2"/>
    <dgm:cxn modelId="{6FB08B0D-439E-4D71-A0FD-12272B262885}" type="presOf" srcId="{E9DA0DC9-128C-4194-89B0-0EB91DCBFC9E}" destId="{6B7F4ACE-6744-4E10-8BE5-CDE6127FD682}" srcOrd="0" destOrd="0" presId="urn:microsoft.com/office/officeart/2005/8/layout/hierarchy2"/>
    <dgm:cxn modelId="{6744D5A6-6EC0-4390-A3E6-B8185FC8E878}" type="presOf" srcId="{5A7714A0-BBF0-4130-AE2F-FF51CEAF7342}" destId="{DF8417E5-EAD6-477E-A6B3-EBDD87BFC5A6}" srcOrd="0" destOrd="0" presId="urn:microsoft.com/office/officeart/2005/8/layout/hierarchy2"/>
    <dgm:cxn modelId="{0B0E721D-56E6-4F58-AE63-CAB15C525EA6}" type="presOf" srcId="{ED3427EE-149A-4035-B89B-866C4A410A81}" destId="{80C596E0-F687-4788-8E88-4886EB9B8FB0}" srcOrd="1" destOrd="0" presId="urn:microsoft.com/office/officeart/2005/8/layout/hierarchy2"/>
    <dgm:cxn modelId="{CAB76ACC-0696-4E08-BAD0-1F70B2FF5BB3}" type="presOf" srcId="{3900CD0F-C661-4E41-8A5D-5002C99EA1E6}" destId="{3C1945FB-A98E-4CCF-8BED-400CB298C250}" srcOrd="1" destOrd="0" presId="urn:microsoft.com/office/officeart/2005/8/layout/hierarchy2"/>
    <dgm:cxn modelId="{D70364BA-1573-489A-BA93-6EE43C1D83F8}" type="presOf" srcId="{28AB6CA7-0C22-4A70-BC96-F08CFBC9143E}" destId="{21AFF2E9-A7F2-4B4E-85A3-47BC6B074000}" srcOrd="0" destOrd="0" presId="urn:microsoft.com/office/officeart/2005/8/layout/hierarchy2"/>
    <dgm:cxn modelId="{73CAB8C0-66F9-4E8D-A166-6FDC3E1F9DFF}" type="presOf" srcId="{187A02ED-257A-4D0C-A689-14BA65E8309F}" destId="{1B2CF4FE-1CAC-4F5C-9766-7B967AB019C0}" srcOrd="0" destOrd="0" presId="urn:microsoft.com/office/officeart/2005/8/layout/hierarchy2"/>
    <dgm:cxn modelId="{E7DD297C-18B6-4065-A33D-02F090DFD015}" type="presOf" srcId="{3E528883-4DCC-4A4E-8231-DD63AD861557}" destId="{76FEE92F-C125-4D7E-BE37-E1E81927471B}" srcOrd="0" destOrd="0" presId="urn:microsoft.com/office/officeart/2005/8/layout/hierarchy2"/>
    <dgm:cxn modelId="{7873B721-F87F-48B4-AC1B-8B7F5D351292}" type="presOf" srcId="{44B3E41C-E108-435D-9DE4-75B83EABDA38}" destId="{CC51A6CE-C260-4612-95A3-97897C0CDA05}" srcOrd="0" destOrd="0" presId="urn:microsoft.com/office/officeart/2005/8/layout/hierarchy2"/>
    <dgm:cxn modelId="{65D58D9B-3A61-43C6-85A3-3E39D78A6F8C}" srcId="{83876A90-0230-4265-A07D-3BE4965E38D4}" destId="{2117D4A7-E89B-4E25-84A9-D5B627682DB1}" srcOrd="0" destOrd="0" parTransId="{D479E4FC-CA01-4D99-BB22-3FE6C4331BBD}" sibTransId="{3FE55EB3-6FA4-477C-B190-4C4CE069C1F4}"/>
    <dgm:cxn modelId="{64684315-E264-4D98-8593-AABEDA23BB92}" type="presOf" srcId="{99EC2A44-7A0B-45A5-AF6B-7F964192127C}" destId="{F2B9B321-E2F8-46CA-881F-4323C49FDEE1}" srcOrd="1" destOrd="0" presId="urn:microsoft.com/office/officeart/2005/8/layout/hierarchy2"/>
    <dgm:cxn modelId="{C3910C77-2C51-42A0-9F0B-F461AF8ECA0D}" type="presOf" srcId="{2117D4A7-E89B-4E25-84A9-D5B627682DB1}" destId="{8E872274-A3B8-4210-86CD-23875232F228}" srcOrd="0" destOrd="0" presId="urn:microsoft.com/office/officeart/2005/8/layout/hierarchy2"/>
    <dgm:cxn modelId="{DBF05284-0BC9-47AA-A13C-90BA6038EAC8}" type="presOf" srcId="{17D153DF-1E91-4017-8E9B-7F7589B876D8}" destId="{FDD6C717-E4FD-4753-8526-507DE7213DC4}" srcOrd="0" destOrd="0" presId="urn:microsoft.com/office/officeart/2005/8/layout/hierarchy2"/>
    <dgm:cxn modelId="{7AB059CD-9B2F-4CA3-B6DC-3475B10CB620}" type="presOf" srcId="{466EDC13-1764-4E4E-9957-37D8211460E3}" destId="{B818FE26-6F93-4CF9-A16D-8A3977C3CE59}" srcOrd="0" destOrd="0" presId="urn:microsoft.com/office/officeart/2005/8/layout/hierarchy2"/>
    <dgm:cxn modelId="{5162DD7A-5086-4B1E-B630-96D76FCBFF22}" type="presOf" srcId="{8990D7C4-3A7A-48D1-8557-1582838446A5}" destId="{F3AAC552-939B-4875-9A29-D4EFA4EA6976}" srcOrd="0" destOrd="0" presId="urn:microsoft.com/office/officeart/2005/8/layout/hierarchy2"/>
    <dgm:cxn modelId="{B94B9594-0DEC-4D98-8DB7-E8DAA7AFA1F3}" type="presOf" srcId="{61935152-E95C-4209-A1A4-B7FF37E865B6}" destId="{94D766B3-B435-4E24-96FC-B5EAD52E293B}" srcOrd="1" destOrd="0" presId="urn:microsoft.com/office/officeart/2005/8/layout/hierarchy2"/>
    <dgm:cxn modelId="{B576ED3B-B65C-4DCC-BA40-4C2A57278C24}" type="presOf" srcId="{A4CBB66C-163F-4430-9CCF-FE9A3F1045A3}" destId="{DF534CDA-E168-4972-AB61-5913275E6373}" srcOrd="1" destOrd="0" presId="urn:microsoft.com/office/officeart/2005/8/layout/hierarchy2"/>
    <dgm:cxn modelId="{728D0F06-A4C9-4147-A9D8-F54617527EA3}" type="presOf" srcId="{E60A2EF3-1FAB-4AC6-92EF-BDA40300CED2}" destId="{AED53ECE-AF3E-4892-A202-5368CBD1920E}" srcOrd="1" destOrd="0" presId="urn:microsoft.com/office/officeart/2005/8/layout/hierarchy2"/>
    <dgm:cxn modelId="{9BA3E064-09CB-4487-8E4C-08C4A0E6E722}" type="presOf" srcId="{A26E80F3-A5C6-475A-AF41-0421A335120B}" destId="{7870962D-406F-42FE-A35F-A2B95CE48234}" srcOrd="0" destOrd="0" presId="urn:microsoft.com/office/officeart/2005/8/layout/hierarchy2"/>
    <dgm:cxn modelId="{794082E1-567F-4ABF-96BE-E5157980ADEA}" srcId="{1C624FF1-B8D1-46EC-BB3E-B4060EB2E689}" destId="{1F1E09EF-9B16-4ACD-8DD9-933D8211CB0D}" srcOrd="7" destOrd="0" parTransId="{E9DA0DC9-128C-4194-89B0-0EB91DCBFC9E}" sibTransId="{8AA1E743-C6B3-40C0-B245-C0FBA5E2B504}"/>
    <dgm:cxn modelId="{898ABBB2-AAE6-4953-823B-7EEB435E023A}" srcId="{A8579AB5-4045-4591-BC20-D7F8E24E715E}" destId="{28AB6CA7-0C22-4A70-BC96-F08CFBC9143E}" srcOrd="0" destOrd="0" parTransId="{86F13933-C93A-4532-BC43-26EBBBC92FD5}" sibTransId="{5C6F5D22-2A2A-44EE-9B3B-09F8CE94D5FB}"/>
    <dgm:cxn modelId="{243EC32C-62AA-4601-AB92-DD0BBAAA1256}" type="presOf" srcId="{6027497D-4AE6-46CC-BD82-267307F717FF}" destId="{D36BC6F3-56A6-4FDE-A625-CE86D1312202}" srcOrd="1" destOrd="0" presId="urn:microsoft.com/office/officeart/2005/8/layout/hierarchy2"/>
    <dgm:cxn modelId="{7212CA23-8F2A-4AC5-9F1B-D9FB576F5E2F}" srcId="{CF3B42D2-03FB-47C8-B93C-A8C329E1DEF6}" destId="{6592ADD0-268C-4DF3-95E6-BDF7A36FA616}" srcOrd="0" destOrd="0" parTransId="{ED3427EE-149A-4035-B89B-866C4A410A81}" sibTransId="{1671F838-5586-4C35-8214-892919836E32}"/>
    <dgm:cxn modelId="{A7A9A8A0-2522-40AE-B397-BDC4E365B985}" srcId="{1C624FF1-B8D1-46EC-BB3E-B4060EB2E689}" destId="{7F170A20-155E-4EFB-BE03-9BA4A83A82D6}" srcOrd="6" destOrd="0" parTransId="{E60A2EF3-1FAB-4AC6-92EF-BDA40300CED2}" sibTransId="{DB2B8ED4-4949-47DC-9D51-E4952C5F6624}"/>
    <dgm:cxn modelId="{631FEBF3-7D4E-4997-A221-DC055649F8DB}" srcId="{1C624FF1-B8D1-46EC-BB3E-B4060EB2E689}" destId="{8990D7C4-3A7A-48D1-8557-1582838446A5}" srcOrd="0" destOrd="0" parTransId="{27095F92-FAAA-41AA-BD42-09E4CCF99539}" sibTransId="{2DAE75A5-A4C0-4168-8820-B9740E8BFF60}"/>
    <dgm:cxn modelId="{BB3A34CA-83BB-4EFE-AAB6-8B7AE904B4E4}" srcId="{1C624FF1-B8D1-46EC-BB3E-B4060EB2E689}" destId="{CF3B42D2-03FB-47C8-B93C-A8C329E1DEF6}" srcOrd="9" destOrd="0" parTransId="{6027497D-4AE6-46CC-BD82-267307F717FF}" sibTransId="{6E356F89-DE05-4D8E-BF4C-BDCC6A9D5328}"/>
    <dgm:cxn modelId="{F5483B96-093F-4692-8E12-EAE29831ADEB}" srcId="{7F170A20-155E-4EFB-BE03-9BA4A83A82D6}" destId="{44B3E41C-E108-435D-9DE4-75B83EABDA38}" srcOrd="0" destOrd="0" parTransId="{99EC2A44-7A0B-45A5-AF6B-7F964192127C}" sibTransId="{A3EA7EFD-4464-407F-9E21-B2B59D9659DB}"/>
    <dgm:cxn modelId="{A02B5029-78F9-4FBB-A9EE-0AE5D2B16EC8}" type="presOf" srcId="{27095F92-FAAA-41AA-BD42-09E4CCF99539}" destId="{4D5CE4A2-62AF-4944-AB98-240A445E4705}" srcOrd="0" destOrd="0" presId="urn:microsoft.com/office/officeart/2005/8/layout/hierarchy2"/>
    <dgm:cxn modelId="{9EEAC3A6-B155-4820-B159-2197A0D886F2}" type="presOf" srcId="{61935152-E95C-4209-A1A4-B7FF37E865B6}" destId="{BF96E0A2-8DB4-4E64-ADEF-7CAE759E0370}" srcOrd="0" destOrd="0" presId="urn:microsoft.com/office/officeart/2005/8/layout/hierarchy2"/>
    <dgm:cxn modelId="{9A10693C-7E83-4C46-A335-18F6266DFF51}" type="presOf" srcId="{ED3427EE-149A-4035-B89B-866C4A410A81}" destId="{85D146A4-E9EC-46BC-95CD-F95DEB33526C}" srcOrd="0" destOrd="0" presId="urn:microsoft.com/office/officeart/2005/8/layout/hierarchy2"/>
    <dgm:cxn modelId="{5649889D-3494-45FC-AADC-E5838C338FB9}" type="presOf" srcId="{BBCE457E-37CF-4DDD-9DAA-EA44A7128595}" destId="{9F74B460-DAA1-4A64-852C-A117C7C6EFE8}" srcOrd="0" destOrd="0" presId="urn:microsoft.com/office/officeart/2005/8/layout/hierarchy2"/>
    <dgm:cxn modelId="{BBD7B52E-E11A-4ED5-834C-AEE11C7951A8}" type="presOf" srcId="{3DBA8340-592E-4D1D-AF57-25B5C1E818CA}" destId="{0220B155-EA8C-4EEC-B1DF-BA2A82253BFA}" srcOrd="0" destOrd="0" presId="urn:microsoft.com/office/officeart/2005/8/layout/hierarchy2"/>
    <dgm:cxn modelId="{249E4C1E-060F-49B0-A44A-F2B3B0F9D11F}" srcId="{1C624FF1-B8D1-46EC-BB3E-B4060EB2E689}" destId="{A8579AB5-4045-4591-BC20-D7F8E24E715E}" srcOrd="2" destOrd="0" parTransId="{3900CD0F-C661-4E41-8A5D-5002C99EA1E6}" sibTransId="{26BE151D-5E93-4BF5-A1BC-BF30DF7599B5}"/>
    <dgm:cxn modelId="{0A7F9D72-1981-4E5D-9F96-CD5283597221}" type="presOf" srcId="{E60A3FAD-2EE1-49E4-B861-B46D09CA0036}" destId="{D05EB139-D271-4736-A26C-E2E5007E2278}" srcOrd="1" destOrd="0" presId="urn:microsoft.com/office/officeart/2005/8/layout/hierarchy2"/>
    <dgm:cxn modelId="{553D032B-0028-47BC-976C-3C97F189C3B3}" type="presOf" srcId="{1C624FF1-B8D1-46EC-BB3E-B4060EB2E689}" destId="{CD730D11-C4E5-44E7-9382-7A7303F6F5E7}" srcOrd="0" destOrd="0" presId="urn:microsoft.com/office/officeart/2005/8/layout/hierarchy2"/>
    <dgm:cxn modelId="{F2CA2E4A-C4EB-4645-9A00-5BF62A8F62ED}" type="presOf" srcId="{466EDC13-1764-4E4E-9957-37D8211460E3}" destId="{DA10D602-924D-4540-B657-9926A768DCAB}" srcOrd="1" destOrd="0" presId="urn:microsoft.com/office/officeart/2005/8/layout/hierarchy2"/>
    <dgm:cxn modelId="{4DB0DD81-35C9-4AA0-8A2A-164C913CFE2F}" srcId="{1C624FF1-B8D1-46EC-BB3E-B4060EB2E689}" destId="{A26E80F3-A5C6-475A-AF41-0421A335120B}" srcOrd="3" destOrd="0" parTransId="{A4CBB66C-163F-4430-9CCF-FE9A3F1045A3}" sibTransId="{D2732BAF-ACEB-4703-97C2-282084C03A7C}"/>
    <dgm:cxn modelId="{B42453DA-75A5-4FA1-A1DF-9D641D4C30DB}" srcId="{1F1E09EF-9B16-4ACD-8DD9-933D8211CB0D}" destId="{04C4A9F1-6D67-45AD-9B8B-A27DACFE12D3}" srcOrd="0" destOrd="0" parTransId="{BBCE457E-37CF-4DDD-9DAA-EA44A7128595}" sibTransId="{F0DDA262-D5C0-48B7-82A6-1E0D62B530B2}"/>
    <dgm:cxn modelId="{AA7BD55F-86DA-4A58-A7E4-66C251EFEE10}" type="presOf" srcId="{27095F92-FAAA-41AA-BD42-09E4CCF99539}" destId="{B985A0B1-26BB-4F53-989B-90AE0F47E6F8}" srcOrd="1" destOrd="0" presId="urn:microsoft.com/office/officeart/2005/8/layout/hierarchy2"/>
    <dgm:cxn modelId="{DB784DA7-53E3-44F2-B2F7-E35D0C5F895A}" type="presOf" srcId="{D479E4FC-CA01-4D99-BB22-3FE6C4331BBD}" destId="{23098AB1-5D71-4CB6-BAC2-BCA48C5CE156}" srcOrd="1" destOrd="0" presId="urn:microsoft.com/office/officeart/2005/8/layout/hierarchy2"/>
    <dgm:cxn modelId="{43D3F758-EE5C-48E8-BCEE-2233028A1D5F}" type="presOf" srcId="{25C31FF7-1DD6-4531-A5CD-787BD1974C5D}" destId="{5C3E76E4-2249-458A-B423-C49067AF9BB6}" srcOrd="0" destOrd="0" presId="urn:microsoft.com/office/officeart/2005/8/layout/hierarchy2"/>
    <dgm:cxn modelId="{892A3765-5043-4732-BEBE-6DF00FD36589}" type="presOf" srcId="{BD8588A3-9B75-4501-8576-61F6267C6D70}" destId="{6FC6C75F-1C22-4480-B5F9-A32BC5231817}" srcOrd="0" destOrd="0" presId="urn:microsoft.com/office/officeart/2005/8/layout/hierarchy2"/>
    <dgm:cxn modelId="{9BE4525D-3E89-4627-AB7A-6AD0B47E5670}" type="presOf" srcId="{E60A3FAD-2EE1-49E4-B861-B46D09CA0036}" destId="{A978D5C0-175C-4152-9B79-30DEB78A9E59}" srcOrd="0" destOrd="0" presId="urn:microsoft.com/office/officeart/2005/8/layout/hierarchy2"/>
    <dgm:cxn modelId="{D94518E1-851A-4D98-B60B-3AA760AE0643}" type="presOf" srcId="{3FE44673-095C-4376-8560-948F0E134196}" destId="{5D5A3ACC-6209-4EAC-8BBA-798108B9A25A}" srcOrd="0" destOrd="0" presId="urn:microsoft.com/office/officeart/2005/8/layout/hierarchy2"/>
    <dgm:cxn modelId="{21F2BE96-C0EC-4AF3-89E8-EB58B2B509ED}" type="presOf" srcId="{D479E4FC-CA01-4D99-BB22-3FE6C4331BBD}" destId="{5AF8D5A9-6AA1-40F5-B9BF-C7DCD6A5FEFF}" srcOrd="0" destOrd="0" presId="urn:microsoft.com/office/officeart/2005/8/layout/hierarchy2"/>
    <dgm:cxn modelId="{0A4F68CB-E5CC-45CA-AA64-24C77045C26D}" type="presOf" srcId="{BD8588A3-9B75-4501-8576-61F6267C6D70}" destId="{E5CBCD90-9A8B-45E8-A190-F50A94DB1216}" srcOrd="1" destOrd="0" presId="urn:microsoft.com/office/officeart/2005/8/layout/hierarchy2"/>
    <dgm:cxn modelId="{70BF4FF9-A865-480B-8DA3-B137F096FE61}" type="presOf" srcId="{932B158A-DAF0-4BBA-B7EA-9822FDB99165}" destId="{16CA2FA6-F457-4E97-8F3B-F48D82D48B5C}" srcOrd="1" destOrd="0" presId="urn:microsoft.com/office/officeart/2005/8/layout/hierarchy2"/>
    <dgm:cxn modelId="{36546455-D683-4D5E-9A92-56DC636C5150}" type="presOf" srcId="{86F13933-C93A-4532-BC43-26EBBBC92FD5}" destId="{8EFB175C-35E2-4597-8E6E-E791F7F88347}" srcOrd="0" destOrd="0" presId="urn:microsoft.com/office/officeart/2005/8/layout/hierarchy2"/>
    <dgm:cxn modelId="{95973833-77D2-4836-BDEB-98A58A1D2077}" type="presOf" srcId="{99EC2A44-7A0B-45A5-AF6B-7F964192127C}" destId="{F3DA5279-ED21-45F6-812E-F8101C7F4A14}" srcOrd="0" destOrd="0" presId="urn:microsoft.com/office/officeart/2005/8/layout/hierarchy2"/>
    <dgm:cxn modelId="{735661AC-FAED-4601-89AE-E0F4BBD5CC5A}" type="presOf" srcId="{E60A2EF3-1FAB-4AC6-92EF-BDA40300CED2}" destId="{F431440B-3AB5-4B34-BE73-566E04A778DD}" srcOrd="0" destOrd="0" presId="urn:microsoft.com/office/officeart/2005/8/layout/hierarchy2"/>
    <dgm:cxn modelId="{A67C57CD-A60C-4C20-A4D4-8AA00F10E6B1}" type="presOf" srcId="{A4CBB66C-163F-4430-9CCF-FE9A3F1045A3}" destId="{C24D6EF8-30BD-4E52-AFE8-9EA6C6A515DF}" srcOrd="0" destOrd="0" presId="urn:microsoft.com/office/officeart/2005/8/layout/hierarchy2"/>
    <dgm:cxn modelId="{6F33F47E-1CE2-4DE4-BCD6-CBFD87AC38AF}" type="presOf" srcId="{0C7E17BE-96E4-4077-9750-4FA0A79EFBE0}" destId="{D2352831-EFBE-4D83-ABAA-3984E468BB6B}" srcOrd="0" destOrd="0" presId="urn:microsoft.com/office/officeart/2005/8/layout/hierarchy2"/>
    <dgm:cxn modelId="{4B500CAB-F111-4881-A0B5-13448B13C938}" srcId="{5A7714A0-BBF0-4130-AE2F-FF51CEAF7342}" destId="{3DBA8340-592E-4D1D-AF57-25B5C1E818CA}" srcOrd="0" destOrd="0" parTransId="{796373C6-F65E-439C-97D6-654E98BA72E6}" sibTransId="{2B7D805C-39C2-4500-B8D8-55A1ADEAF5F4}"/>
    <dgm:cxn modelId="{13C01A42-CECA-4175-9C0D-A9556C054FC7}" type="presOf" srcId="{CF3B42D2-03FB-47C8-B93C-A8C329E1DEF6}" destId="{78DCD825-E6C3-46CD-8BB6-6DF51C42D691}" srcOrd="0" destOrd="0" presId="urn:microsoft.com/office/officeart/2005/8/layout/hierarchy2"/>
    <dgm:cxn modelId="{8DD69191-BD51-4DFF-8845-2FAB01D19A5F}" srcId="{8990D7C4-3A7A-48D1-8557-1582838446A5}" destId="{17D153DF-1E91-4017-8E9B-7F7589B876D8}" srcOrd="0" destOrd="0" parTransId="{E60A3FAD-2EE1-49E4-B861-B46D09CA0036}" sibTransId="{982B184D-66E6-48F7-8485-7299EC6840C7}"/>
    <dgm:cxn modelId="{825627F3-A110-43DF-8BBB-DFDA7E4BBDCB}" type="presOf" srcId="{F2115216-1A6F-4FBF-9992-1131269BD8E2}" destId="{B8D6DC5F-F61F-4D15-9234-6D35EE905151}" srcOrd="0" destOrd="0" presId="urn:microsoft.com/office/officeart/2005/8/layout/hierarchy2"/>
    <dgm:cxn modelId="{24F2E80C-C289-4709-A959-464202107F0A}" type="presOf" srcId="{796373C6-F65E-439C-97D6-654E98BA72E6}" destId="{FB91DDF7-0C1E-4511-9353-F0E8D035A069}" srcOrd="0" destOrd="0" presId="urn:microsoft.com/office/officeart/2005/8/layout/hierarchy2"/>
    <dgm:cxn modelId="{EE14480C-D9B5-47A9-A25B-1F46C23D2CE6}" srcId="{1C624FF1-B8D1-46EC-BB3E-B4060EB2E689}" destId="{18327F0E-8269-4987-83DE-E8F6BCC19603}" srcOrd="1" destOrd="0" parTransId="{61935152-E95C-4209-A1A4-B7FF37E865B6}" sibTransId="{EC30C8E0-4F1E-40EF-89E3-8E54F11BA0D6}"/>
    <dgm:cxn modelId="{52BEF7AC-9F8A-4B1F-B412-5D74AE3EEA21}" type="presOf" srcId="{83876A90-0230-4265-A07D-3BE4965E38D4}" destId="{C120A49A-5185-4617-B254-47139AF23299}" srcOrd="0" destOrd="0" presId="urn:microsoft.com/office/officeart/2005/8/layout/hierarchy2"/>
    <dgm:cxn modelId="{AC7B9D87-3B9B-4D7A-B112-E4CF79ECB626}" type="presOf" srcId="{C2FDBEA1-9738-4CBE-9957-2DB0CA6620A3}" destId="{B6E4D5CD-0C7A-4A44-86C6-AF972DD74562}" srcOrd="0" destOrd="0" presId="urn:microsoft.com/office/officeart/2005/8/layout/hierarchy2"/>
    <dgm:cxn modelId="{A4994E05-58BF-49FE-9AA2-555151A53666}" srcId="{A26E80F3-A5C6-475A-AF41-0421A335120B}" destId="{C2FDBEA1-9738-4CBE-9957-2DB0CA6620A3}" srcOrd="0" destOrd="0" parTransId="{BD8588A3-9B75-4501-8576-61F6267C6D70}" sibTransId="{FA2CC62D-2B78-46D3-BF37-46E61BB59CA6}"/>
    <dgm:cxn modelId="{7640CEA1-2A8F-46C1-8951-70DA03FB9D0E}" type="presOf" srcId="{932B158A-DAF0-4BBA-B7EA-9822FDB99165}" destId="{2DCB0296-E9DD-44F9-BC73-3E2AE63F4880}" srcOrd="0" destOrd="0" presId="urn:microsoft.com/office/officeart/2005/8/layout/hierarchy2"/>
    <dgm:cxn modelId="{604AAEDB-CF85-42BD-97A3-12CB0F0DAA7A}" type="presOf" srcId="{18327F0E-8269-4987-83DE-E8F6BCC19603}" destId="{F110A41E-7E91-41A9-BED9-D3B66BC58899}" srcOrd="0" destOrd="0" presId="urn:microsoft.com/office/officeart/2005/8/layout/hierarchy2"/>
    <dgm:cxn modelId="{DD9770F1-BC15-493F-AEE6-36BC568ACE41}" type="presOf" srcId="{6592ADD0-268C-4DF3-95E6-BDF7A36FA616}" destId="{63CAFF12-BA97-41DF-BC85-7C9C07FCF4EA}" srcOrd="0" destOrd="0" presId="urn:microsoft.com/office/officeart/2005/8/layout/hierarchy2"/>
    <dgm:cxn modelId="{83BAADC2-14E0-4BE4-AD59-4C9457FD22DE}" type="presOf" srcId="{86F13933-C93A-4532-BC43-26EBBBC92FD5}" destId="{C8FE8BD9-DF64-46CB-9EFB-41750104C4C1}" srcOrd="1" destOrd="0" presId="urn:microsoft.com/office/officeart/2005/8/layout/hierarchy2"/>
    <dgm:cxn modelId="{9477B6FF-FF74-4CC9-AF23-B135FC3FA780}" type="presOf" srcId="{1F1E09EF-9B16-4ACD-8DD9-933D8211CB0D}" destId="{41BAA324-A526-487F-86D5-D4CB31DC8651}" srcOrd="0" destOrd="0" presId="urn:microsoft.com/office/officeart/2005/8/layout/hierarchy2"/>
    <dgm:cxn modelId="{8831D37A-FFE3-4EBB-BD03-73EA807A8794}" srcId="{1C624FF1-B8D1-46EC-BB3E-B4060EB2E689}" destId="{0C7E17BE-96E4-4077-9750-4FA0A79EFBE0}" srcOrd="4" destOrd="0" parTransId="{25C31FF7-1DD6-4531-A5CD-787BD1974C5D}" sibTransId="{CA5DE7AF-7190-431B-8411-9E6D4B79856A}"/>
    <dgm:cxn modelId="{6A696A2F-2BD1-4D44-9F7D-FBE4E3F2649A}" type="presOf" srcId="{E9DA0DC9-128C-4194-89B0-0EB91DCBFC9E}" destId="{F6533EFC-D4C3-4A72-8826-8700841E615E}" srcOrd="1" destOrd="0" presId="urn:microsoft.com/office/officeart/2005/8/layout/hierarchy2"/>
    <dgm:cxn modelId="{E7975134-2826-49E9-82AB-488E4D91EDD2}" type="presOf" srcId="{5BC88798-2AFC-4490-B5C0-E0940C248172}" destId="{9ABDD49E-B8B6-4FE2-BDA2-5F58431E85DC}" srcOrd="0" destOrd="0" presId="urn:microsoft.com/office/officeart/2005/8/layout/hierarchy2"/>
    <dgm:cxn modelId="{7A754D6C-43D5-498A-8A79-7B1B466AD06B}" type="presOf" srcId="{25C31FF7-1DD6-4531-A5CD-787BD1974C5D}" destId="{CD837613-1992-4F70-B03E-927D682115DF}" srcOrd="1" destOrd="0" presId="urn:microsoft.com/office/officeart/2005/8/layout/hierarchy2"/>
    <dgm:cxn modelId="{31D28CFF-8DF4-46FB-859B-25F9BD8352A9}" srcId="{187A02ED-257A-4D0C-A689-14BA65E8309F}" destId="{1C624FF1-B8D1-46EC-BB3E-B4060EB2E689}" srcOrd="0" destOrd="0" parTransId="{25D6EF12-F9E6-426A-9B1B-6CB08C560725}" sibTransId="{37E052CD-6C03-4FB5-9871-9253FCCF257B}"/>
    <dgm:cxn modelId="{9F063568-3D13-48A7-A683-93A5792D9E56}" type="presOf" srcId="{796373C6-F65E-439C-97D6-654E98BA72E6}" destId="{360B68A4-E370-4F66-8118-9A9202B193B1}" srcOrd="1" destOrd="0" presId="urn:microsoft.com/office/officeart/2005/8/layout/hierarchy2"/>
    <dgm:cxn modelId="{DA306C34-DE7E-45E8-8B9A-8A9850106959}" srcId="{1C624FF1-B8D1-46EC-BB3E-B4060EB2E689}" destId="{83876A90-0230-4265-A07D-3BE4965E38D4}" srcOrd="8" destOrd="0" parTransId="{466EDC13-1764-4E4E-9957-37D8211460E3}" sibTransId="{89B384E7-25A4-4702-A25A-F8CEC688365A}"/>
    <dgm:cxn modelId="{72B5B238-3871-4EC3-B7DA-C2FFAAC7A0D3}" type="presOf" srcId="{6027497D-4AE6-46CC-BD82-267307F717FF}" destId="{BDDE48D4-143A-40F1-BCC2-8CB65D0C4DDA}" srcOrd="0" destOrd="0" presId="urn:microsoft.com/office/officeart/2005/8/layout/hierarchy2"/>
    <dgm:cxn modelId="{4A2EC317-3A24-41B5-8090-123D276C9631}" type="presOf" srcId="{04C4A9F1-6D67-45AD-9B8B-A27DACFE12D3}" destId="{0A38C45C-F98D-4690-86C0-884CC7B0C853}" srcOrd="0" destOrd="0" presId="urn:microsoft.com/office/officeart/2005/8/layout/hierarchy2"/>
    <dgm:cxn modelId="{14D4AC18-4ABF-4FD1-B297-C6CF2D1AB896}" type="presOf" srcId="{3900CD0F-C661-4E41-8A5D-5002C99EA1E6}" destId="{E7858492-FBDA-4C66-A18A-D7FFC452D93B}" srcOrd="0" destOrd="0" presId="urn:microsoft.com/office/officeart/2005/8/layout/hierarchy2"/>
    <dgm:cxn modelId="{EFD02A72-4056-45E7-B713-377B0FB869B1}" type="presOf" srcId="{3FE44673-095C-4376-8560-948F0E134196}" destId="{82B701E3-BA0C-4B2A-B227-39C0F1E3DEE0}" srcOrd="1" destOrd="0" presId="urn:microsoft.com/office/officeart/2005/8/layout/hierarchy2"/>
    <dgm:cxn modelId="{022D405F-4CD0-4700-B8A6-7BCD801F9142}" type="presOf" srcId="{7F170A20-155E-4EFB-BE03-9BA4A83A82D6}" destId="{722C5DC0-E2B0-4FE0-B06B-28CB6C31DBE6}" srcOrd="0" destOrd="0" presId="urn:microsoft.com/office/officeart/2005/8/layout/hierarchy2"/>
    <dgm:cxn modelId="{E3805837-1370-4600-A22C-CB7BFC077CC9}" srcId="{18327F0E-8269-4987-83DE-E8F6BCC19603}" destId="{F2115216-1A6F-4FBF-9992-1131269BD8E2}" srcOrd="0" destOrd="0" parTransId="{932B158A-DAF0-4BBA-B7EA-9822FDB99165}" sibTransId="{850A3575-C7DC-4780-960A-6F21B94A1735}"/>
    <dgm:cxn modelId="{31552095-B630-47BF-9A63-A233F691C2FC}" srcId="{0C7E17BE-96E4-4077-9750-4FA0A79EFBE0}" destId="{3E528883-4DCC-4A4E-8231-DD63AD861557}" srcOrd="0" destOrd="0" parTransId="{3FE44673-095C-4376-8560-948F0E134196}" sibTransId="{464EF3B7-5A5C-468B-AF5F-619A9F09A817}"/>
    <dgm:cxn modelId="{3F4C1440-707D-4A33-99A0-9C94F10B345C}" type="presOf" srcId="{A8579AB5-4045-4591-BC20-D7F8E24E715E}" destId="{4BF5F68A-106F-440C-B7D6-67C6AD26FF8F}" srcOrd="0" destOrd="0" presId="urn:microsoft.com/office/officeart/2005/8/layout/hierarchy2"/>
    <dgm:cxn modelId="{10B1D602-6C4D-4215-820C-15E0196F2177}" type="presParOf" srcId="{1B2CF4FE-1CAC-4F5C-9766-7B967AB019C0}" destId="{7A51F8CB-8B19-4F15-9CC9-CC575266435B}" srcOrd="0" destOrd="0" presId="urn:microsoft.com/office/officeart/2005/8/layout/hierarchy2"/>
    <dgm:cxn modelId="{65D737B8-6BFE-4C15-A850-C19A15C716AE}" type="presParOf" srcId="{7A51F8CB-8B19-4F15-9CC9-CC575266435B}" destId="{CD730D11-C4E5-44E7-9382-7A7303F6F5E7}" srcOrd="0" destOrd="0" presId="urn:microsoft.com/office/officeart/2005/8/layout/hierarchy2"/>
    <dgm:cxn modelId="{B2261C23-983D-4F3B-AA70-6243DBD50DBF}" type="presParOf" srcId="{7A51F8CB-8B19-4F15-9CC9-CC575266435B}" destId="{8F0DF0AC-5945-48C2-8D05-FA0BAAA8A91E}" srcOrd="1" destOrd="0" presId="urn:microsoft.com/office/officeart/2005/8/layout/hierarchy2"/>
    <dgm:cxn modelId="{02F11959-6E7D-4625-90DD-C71B283BB90D}" type="presParOf" srcId="{8F0DF0AC-5945-48C2-8D05-FA0BAAA8A91E}" destId="{4D5CE4A2-62AF-4944-AB98-240A445E4705}" srcOrd="0" destOrd="0" presId="urn:microsoft.com/office/officeart/2005/8/layout/hierarchy2"/>
    <dgm:cxn modelId="{046082DD-DF2C-4279-A332-C97A168C2351}" type="presParOf" srcId="{4D5CE4A2-62AF-4944-AB98-240A445E4705}" destId="{B985A0B1-26BB-4F53-989B-90AE0F47E6F8}" srcOrd="0" destOrd="0" presId="urn:microsoft.com/office/officeart/2005/8/layout/hierarchy2"/>
    <dgm:cxn modelId="{41EED7E0-217E-420E-890F-C90D373AD0AA}" type="presParOf" srcId="{8F0DF0AC-5945-48C2-8D05-FA0BAAA8A91E}" destId="{42085976-CE09-446A-97B6-D3617ED68863}" srcOrd="1" destOrd="0" presId="urn:microsoft.com/office/officeart/2005/8/layout/hierarchy2"/>
    <dgm:cxn modelId="{5C97096F-0F97-4F41-9745-D747BD089CA9}" type="presParOf" srcId="{42085976-CE09-446A-97B6-D3617ED68863}" destId="{F3AAC552-939B-4875-9A29-D4EFA4EA6976}" srcOrd="0" destOrd="0" presId="urn:microsoft.com/office/officeart/2005/8/layout/hierarchy2"/>
    <dgm:cxn modelId="{51DF39B0-E044-455A-BA38-15001AF9A0BE}" type="presParOf" srcId="{42085976-CE09-446A-97B6-D3617ED68863}" destId="{873B368C-9BCB-4093-BCC0-7C98DD929DF7}" srcOrd="1" destOrd="0" presId="urn:microsoft.com/office/officeart/2005/8/layout/hierarchy2"/>
    <dgm:cxn modelId="{D247037B-D2DE-4CE6-B7D6-31B00AE7CA9A}" type="presParOf" srcId="{873B368C-9BCB-4093-BCC0-7C98DD929DF7}" destId="{A978D5C0-175C-4152-9B79-30DEB78A9E59}" srcOrd="0" destOrd="0" presId="urn:microsoft.com/office/officeart/2005/8/layout/hierarchy2"/>
    <dgm:cxn modelId="{B8A036EC-2CA5-4065-AB83-5FC4C9DC924C}" type="presParOf" srcId="{A978D5C0-175C-4152-9B79-30DEB78A9E59}" destId="{D05EB139-D271-4736-A26C-E2E5007E2278}" srcOrd="0" destOrd="0" presId="urn:microsoft.com/office/officeart/2005/8/layout/hierarchy2"/>
    <dgm:cxn modelId="{E7541B95-66A9-4377-BA6A-0AC05FB9B757}" type="presParOf" srcId="{873B368C-9BCB-4093-BCC0-7C98DD929DF7}" destId="{2B19759A-6DD1-4B20-BCB6-E118056132A7}" srcOrd="1" destOrd="0" presId="urn:microsoft.com/office/officeart/2005/8/layout/hierarchy2"/>
    <dgm:cxn modelId="{3A852FF3-E2EC-418C-8918-4890DA417B51}" type="presParOf" srcId="{2B19759A-6DD1-4B20-BCB6-E118056132A7}" destId="{FDD6C717-E4FD-4753-8526-507DE7213DC4}" srcOrd="0" destOrd="0" presId="urn:microsoft.com/office/officeart/2005/8/layout/hierarchy2"/>
    <dgm:cxn modelId="{FF03B06F-1706-4AAC-B931-D67FEAA97BF3}" type="presParOf" srcId="{2B19759A-6DD1-4B20-BCB6-E118056132A7}" destId="{CE08BA5E-398E-4B57-8881-9FAE963B8214}" srcOrd="1" destOrd="0" presId="urn:microsoft.com/office/officeart/2005/8/layout/hierarchy2"/>
    <dgm:cxn modelId="{01299406-A132-463D-B4F2-DEF99C7AA019}" type="presParOf" srcId="{8F0DF0AC-5945-48C2-8D05-FA0BAAA8A91E}" destId="{BF96E0A2-8DB4-4E64-ADEF-7CAE759E0370}" srcOrd="2" destOrd="0" presId="urn:microsoft.com/office/officeart/2005/8/layout/hierarchy2"/>
    <dgm:cxn modelId="{2ADAD5F9-6084-4C06-8437-701BB31FD6FE}" type="presParOf" srcId="{BF96E0A2-8DB4-4E64-ADEF-7CAE759E0370}" destId="{94D766B3-B435-4E24-96FC-B5EAD52E293B}" srcOrd="0" destOrd="0" presId="urn:microsoft.com/office/officeart/2005/8/layout/hierarchy2"/>
    <dgm:cxn modelId="{AE2669FC-DB1C-4B68-87F6-C0772380EDF8}" type="presParOf" srcId="{8F0DF0AC-5945-48C2-8D05-FA0BAAA8A91E}" destId="{B76081BA-B4A5-4101-955E-C57A6D0F7332}" srcOrd="3" destOrd="0" presId="urn:microsoft.com/office/officeart/2005/8/layout/hierarchy2"/>
    <dgm:cxn modelId="{BF55C9F3-57A0-471B-A3F7-248CB6AC872B}" type="presParOf" srcId="{B76081BA-B4A5-4101-955E-C57A6D0F7332}" destId="{F110A41E-7E91-41A9-BED9-D3B66BC58899}" srcOrd="0" destOrd="0" presId="urn:microsoft.com/office/officeart/2005/8/layout/hierarchy2"/>
    <dgm:cxn modelId="{AAAE379B-923C-4BA2-983F-D43EA1A1C379}" type="presParOf" srcId="{B76081BA-B4A5-4101-955E-C57A6D0F7332}" destId="{91BF0E18-B47F-43C7-A1E8-574414B90B24}" srcOrd="1" destOrd="0" presId="urn:microsoft.com/office/officeart/2005/8/layout/hierarchy2"/>
    <dgm:cxn modelId="{C7F695F5-FC1D-485A-8683-95942FBE6CF7}" type="presParOf" srcId="{91BF0E18-B47F-43C7-A1E8-574414B90B24}" destId="{2DCB0296-E9DD-44F9-BC73-3E2AE63F4880}" srcOrd="0" destOrd="0" presId="urn:microsoft.com/office/officeart/2005/8/layout/hierarchy2"/>
    <dgm:cxn modelId="{78C4088B-97D6-412B-B59A-9C0F12570621}" type="presParOf" srcId="{2DCB0296-E9DD-44F9-BC73-3E2AE63F4880}" destId="{16CA2FA6-F457-4E97-8F3B-F48D82D48B5C}" srcOrd="0" destOrd="0" presId="urn:microsoft.com/office/officeart/2005/8/layout/hierarchy2"/>
    <dgm:cxn modelId="{7229B93C-40C4-4C6D-BC13-3B30C58199C0}" type="presParOf" srcId="{91BF0E18-B47F-43C7-A1E8-574414B90B24}" destId="{16462C14-8D24-48F7-9FB8-972EDF8D5337}" srcOrd="1" destOrd="0" presId="urn:microsoft.com/office/officeart/2005/8/layout/hierarchy2"/>
    <dgm:cxn modelId="{B45BDD81-3DFA-4EFB-8CF6-E643E9CAEA35}" type="presParOf" srcId="{16462C14-8D24-48F7-9FB8-972EDF8D5337}" destId="{B8D6DC5F-F61F-4D15-9234-6D35EE905151}" srcOrd="0" destOrd="0" presId="urn:microsoft.com/office/officeart/2005/8/layout/hierarchy2"/>
    <dgm:cxn modelId="{62B93F09-275B-4971-8A61-1AAA9301A670}" type="presParOf" srcId="{16462C14-8D24-48F7-9FB8-972EDF8D5337}" destId="{570DD1F5-A9FE-485D-A536-13B4213D852D}" srcOrd="1" destOrd="0" presId="urn:microsoft.com/office/officeart/2005/8/layout/hierarchy2"/>
    <dgm:cxn modelId="{D1815F03-1DC8-48BC-BCE0-A44359295372}" type="presParOf" srcId="{8F0DF0AC-5945-48C2-8D05-FA0BAAA8A91E}" destId="{E7858492-FBDA-4C66-A18A-D7FFC452D93B}" srcOrd="4" destOrd="0" presId="urn:microsoft.com/office/officeart/2005/8/layout/hierarchy2"/>
    <dgm:cxn modelId="{956D298C-E77C-4443-98C7-513F940920F1}" type="presParOf" srcId="{E7858492-FBDA-4C66-A18A-D7FFC452D93B}" destId="{3C1945FB-A98E-4CCF-8BED-400CB298C250}" srcOrd="0" destOrd="0" presId="urn:microsoft.com/office/officeart/2005/8/layout/hierarchy2"/>
    <dgm:cxn modelId="{0BFC3AD7-5A37-4F7F-A5D6-2418A596B588}" type="presParOf" srcId="{8F0DF0AC-5945-48C2-8D05-FA0BAAA8A91E}" destId="{04B54567-9C00-415F-B175-AF9858D0EFE8}" srcOrd="5" destOrd="0" presId="urn:microsoft.com/office/officeart/2005/8/layout/hierarchy2"/>
    <dgm:cxn modelId="{E31CF17D-ABA6-4F03-9537-5186034E1C76}" type="presParOf" srcId="{04B54567-9C00-415F-B175-AF9858D0EFE8}" destId="{4BF5F68A-106F-440C-B7D6-67C6AD26FF8F}" srcOrd="0" destOrd="0" presId="urn:microsoft.com/office/officeart/2005/8/layout/hierarchy2"/>
    <dgm:cxn modelId="{64B8BADF-3BF7-4BAF-9C48-0EB7F4781CE8}" type="presParOf" srcId="{04B54567-9C00-415F-B175-AF9858D0EFE8}" destId="{2227D6D9-5E6A-4C12-AA3E-B1D140E67965}" srcOrd="1" destOrd="0" presId="urn:microsoft.com/office/officeart/2005/8/layout/hierarchy2"/>
    <dgm:cxn modelId="{A166B771-D4AE-47D5-995D-603576E1B89D}" type="presParOf" srcId="{2227D6D9-5E6A-4C12-AA3E-B1D140E67965}" destId="{8EFB175C-35E2-4597-8E6E-E791F7F88347}" srcOrd="0" destOrd="0" presId="urn:microsoft.com/office/officeart/2005/8/layout/hierarchy2"/>
    <dgm:cxn modelId="{3B4099F5-4399-4678-9455-37A6E69B629B}" type="presParOf" srcId="{8EFB175C-35E2-4597-8E6E-E791F7F88347}" destId="{C8FE8BD9-DF64-46CB-9EFB-41750104C4C1}" srcOrd="0" destOrd="0" presId="urn:microsoft.com/office/officeart/2005/8/layout/hierarchy2"/>
    <dgm:cxn modelId="{A9797F1D-7FDF-4265-B438-95D78AAC490E}" type="presParOf" srcId="{2227D6D9-5E6A-4C12-AA3E-B1D140E67965}" destId="{19CA0EC2-704D-496D-8A35-763977A364A4}" srcOrd="1" destOrd="0" presId="urn:microsoft.com/office/officeart/2005/8/layout/hierarchy2"/>
    <dgm:cxn modelId="{C15DB50A-D822-4149-813D-D434DE42F578}" type="presParOf" srcId="{19CA0EC2-704D-496D-8A35-763977A364A4}" destId="{21AFF2E9-A7F2-4B4E-85A3-47BC6B074000}" srcOrd="0" destOrd="0" presId="urn:microsoft.com/office/officeart/2005/8/layout/hierarchy2"/>
    <dgm:cxn modelId="{19E1638A-80B1-488A-9F1A-856EBD9F2913}" type="presParOf" srcId="{19CA0EC2-704D-496D-8A35-763977A364A4}" destId="{6942D286-9A6D-4F8B-9025-A43D0424CF31}" srcOrd="1" destOrd="0" presId="urn:microsoft.com/office/officeart/2005/8/layout/hierarchy2"/>
    <dgm:cxn modelId="{150671E4-D886-4DB7-A8C1-B2544FCB1F31}" type="presParOf" srcId="{8F0DF0AC-5945-48C2-8D05-FA0BAAA8A91E}" destId="{C24D6EF8-30BD-4E52-AFE8-9EA6C6A515DF}" srcOrd="6" destOrd="0" presId="urn:microsoft.com/office/officeart/2005/8/layout/hierarchy2"/>
    <dgm:cxn modelId="{344BC488-A836-48B4-B068-BDA720CF576C}" type="presParOf" srcId="{C24D6EF8-30BD-4E52-AFE8-9EA6C6A515DF}" destId="{DF534CDA-E168-4972-AB61-5913275E6373}" srcOrd="0" destOrd="0" presId="urn:microsoft.com/office/officeart/2005/8/layout/hierarchy2"/>
    <dgm:cxn modelId="{27E42F68-0C56-4977-9ACB-2510434720C1}" type="presParOf" srcId="{8F0DF0AC-5945-48C2-8D05-FA0BAAA8A91E}" destId="{4AD8BEE7-D423-424D-91DE-B11F38406B62}" srcOrd="7" destOrd="0" presId="urn:microsoft.com/office/officeart/2005/8/layout/hierarchy2"/>
    <dgm:cxn modelId="{31937301-DBE9-4A06-A1DD-54CF8CD8B494}" type="presParOf" srcId="{4AD8BEE7-D423-424D-91DE-B11F38406B62}" destId="{7870962D-406F-42FE-A35F-A2B95CE48234}" srcOrd="0" destOrd="0" presId="urn:microsoft.com/office/officeart/2005/8/layout/hierarchy2"/>
    <dgm:cxn modelId="{220A7232-0740-4C18-A00F-A6C3A1112321}" type="presParOf" srcId="{4AD8BEE7-D423-424D-91DE-B11F38406B62}" destId="{D68E2769-1A6C-41D9-A881-C2727798C2A2}" srcOrd="1" destOrd="0" presId="urn:microsoft.com/office/officeart/2005/8/layout/hierarchy2"/>
    <dgm:cxn modelId="{EC220157-41BA-403E-B319-1397CA029599}" type="presParOf" srcId="{D68E2769-1A6C-41D9-A881-C2727798C2A2}" destId="{6FC6C75F-1C22-4480-B5F9-A32BC5231817}" srcOrd="0" destOrd="0" presId="urn:microsoft.com/office/officeart/2005/8/layout/hierarchy2"/>
    <dgm:cxn modelId="{28E9501A-E1C3-4FCC-80EF-F246A10F0D49}" type="presParOf" srcId="{6FC6C75F-1C22-4480-B5F9-A32BC5231817}" destId="{E5CBCD90-9A8B-45E8-A190-F50A94DB1216}" srcOrd="0" destOrd="0" presId="urn:microsoft.com/office/officeart/2005/8/layout/hierarchy2"/>
    <dgm:cxn modelId="{01462643-B101-4091-AF84-32794616883E}" type="presParOf" srcId="{D68E2769-1A6C-41D9-A881-C2727798C2A2}" destId="{A40EEA16-1197-41DE-ABF1-2005118ADE23}" srcOrd="1" destOrd="0" presId="urn:microsoft.com/office/officeart/2005/8/layout/hierarchy2"/>
    <dgm:cxn modelId="{7E5C22CD-BF35-44E5-B2DE-499225DA83DD}" type="presParOf" srcId="{A40EEA16-1197-41DE-ABF1-2005118ADE23}" destId="{B6E4D5CD-0C7A-4A44-86C6-AF972DD74562}" srcOrd="0" destOrd="0" presId="urn:microsoft.com/office/officeart/2005/8/layout/hierarchy2"/>
    <dgm:cxn modelId="{25B92F68-24FD-43A9-8A19-EF4D6F0DC160}" type="presParOf" srcId="{A40EEA16-1197-41DE-ABF1-2005118ADE23}" destId="{07DDBAA1-97A6-4349-ABB8-33CC1C7EEE23}" srcOrd="1" destOrd="0" presId="urn:microsoft.com/office/officeart/2005/8/layout/hierarchy2"/>
    <dgm:cxn modelId="{E6D8F482-0A50-4150-BAD9-C4A330DD39F3}" type="presParOf" srcId="{8F0DF0AC-5945-48C2-8D05-FA0BAAA8A91E}" destId="{5C3E76E4-2249-458A-B423-C49067AF9BB6}" srcOrd="8" destOrd="0" presId="urn:microsoft.com/office/officeart/2005/8/layout/hierarchy2"/>
    <dgm:cxn modelId="{1715E45A-4A7B-4929-8068-D269044FA371}" type="presParOf" srcId="{5C3E76E4-2249-458A-B423-C49067AF9BB6}" destId="{CD837613-1992-4F70-B03E-927D682115DF}" srcOrd="0" destOrd="0" presId="urn:microsoft.com/office/officeart/2005/8/layout/hierarchy2"/>
    <dgm:cxn modelId="{6CA8420A-0735-4EAE-8C7D-6DC8B51825A8}" type="presParOf" srcId="{8F0DF0AC-5945-48C2-8D05-FA0BAAA8A91E}" destId="{B5E6D757-E8F3-40D6-83D8-9916AED1C2DC}" srcOrd="9" destOrd="0" presId="urn:microsoft.com/office/officeart/2005/8/layout/hierarchy2"/>
    <dgm:cxn modelId="{1AB9B8C2-328E-4289-B036-0B3A1C2D446A}" type="presParOf" srcId="{B5E6D757-E8F3-40D6-83D8-9916AED1C2DC}" destId="{D2352831-EFBE-4D83-ABAA-3984E468BB6B}" srcOrd="0" destOrd="0" presId="urn:microsoft.com/office/officeart/2005/8/layout/hierarchy2"/>
    <dgm:cxn modelId="{DDCA0DD7-9CF2-4004-A495-6B49E3164166}" type="presParOf" srcId="{B5E6D757-E8F3-40D6-83D8-9916AED1C2DC}" destId="{3859C0B9-205E-444F-A41C-16C04B0CF758}" srcOrd="1" destOrd="0" presId="urn:microsoft.com/office/officeart/2005/8/layout/hierarchy2"/>
    <dgm:cxn modelId="{2C5895C1-EEA3-412B-B3BC-564A3E8C9647}" type="presParOf" srcId="{3859C0B9-205E-444F-A41C-16C04B0CF758}" destId="{5D5A3ACC-6209-4EAC-8BBA-798108B9A25A}" srcOrd="0" destOrd="0" presId="urn:microsoft.com/office/officeart/2005/8/layout/hierarchy2"/>
    <dgm:cxn modelId="{1C19397D-96A1-4F7B-BB32-BA9CB8BF5994}" type="presParOf" srcId="{5D5A3ACC-6209-4EAC-8BBA-798108B9A25A}" destId="{82B701E3-BA0C-4B2A-B227-39C0F1E3DEE0}" srcOrd="0" destOrd="0" presId="urn:microsoft.com/office/officeart/2005/8/layout/hierarchy2"/>
    <dgm:cxn modelId="{A36E01C2-57F5-4B13-B020-DD146E314F95}" type="presParOf" srcId="{3859C0B9-205E-444F-A41C-16C04B0CF758}" destId="{B577E043-BF74-46A3-962B-26F1F1D9112E}" srcOrd="1" destOrd="0" presId="urn:microsoft.com/office/officeart/2005/8/layout/hierarchy2"/>
    <dgm:cxn modelId="{0A1E5B7D-4831-474E-B766-977DC41D92C3}" type="presParOf" srcId="{B577E043-BF74-46A3-962B-26F1F1D9112E}" destId="{76FEE92F-C125-4D7E-BE37-E1E81927471B}" srcOrd="0" destOrd="0" presId="urn:microsoft.com/office/officeart/2005/8/layout/hierarchy2"/>
    <dgm:cxn modelId="{EB048B3B-67D3-4362-9CB2-D627B3032D0F}" type="presParOf" srcId="{B577E043-BF74-46A3-962B-26F1F1D9112E}" destId="{5034FC88-286E-4017-AC91-724241C7F2E1}" srcOrd="1" destOrd="0" presId="urn:microsoft.com/office/officeart/2005/8/layout/hierarchy2"/>
    <dgm:cxn modelId="{D6BDFB78-1CF9-462E-9863-8B9438CBFD6A}" type="presParOf" srcId="{8F0DF0AC-5945-48C2-8D05-FA0BAAA8A91E}" destId="{9ABDD49E-B8B6-4FE2-BDA2-5F58431E85DC}" srcOrd="10" destOrd="0" presId="urn:microsoft.com/office/officeart/2005/8/layout/hierarchy2"/>
    <dgm:cxn modelId="{C921690C-2164-485F-9195-982DA698567A}" type="presParOf" srcId="{9ABDD49E-B8B6-4FE2-BDA2-5F58431E85DC}" destId="{F50DDF2D-9088-4D31-872E-28BB3478330F}" srcOrd="0" destOrd="0" presId="urn:microsoft.com/office/officeart/2005/8/layout/hierarchy2"/>
    <dgm:cxn modelId="{9D6747CF-C9A7-43C0-96CE-FC6425DA7932}" type="presParOf" srcId="{8F0DF0AC-5945-48C2-8D05-FA0BAAA8A91E}" destId="{DC0DD772-88B1-4857-981F-396D6C2F77B5}" srcOrd="11" destOrd="0" presId="urn:microsoft.com/office/officeart/2005/8/layout/hierarchy2"/>
    <dgm:cxn modelId="{95D7E399-4100-442D-9CFB-825CA65591AF}" type="presParOf" srcId="{DC0DD772-88B1-4857-981F-396D6C2F77B5}" destId="{DF8417E5-EAD6-477E-A6B3-EBDD87BFC5A6}" srcOrd="0" destOrd="0" presId="urn:microsoft.com/office/officeart/2005/8/layout/hierarchy2"/>
    <dgm:cxn modelId="{58726FC3-5B70-4A78-BACB-7DAF370FA1D9}" type="presParOf" srcId="{DC0DD772-88B1-4857-981F-396D6C2F77B5}" destId="{417EFE3A-BD94-4949-90BC-E758AB55C217}" srcOrd="1" destOrd="0" presId="urn:microsoft.com/office/officeart/2005/8/layout/hierarchy2"/>
    <dgm:cxn modelId="{A1B12B19-237B-4F0B-90D2-43CC773AC566}" type="presParOf" srcId="{417EFE3A-BD94-4949-90BC-E758AB55C217}" destId="{FB91DDF7-0C1E-4511-9353-F0E8D035A069}" srcOrd="0" destOrd="0" presId="urn:microsoft.com/office/officeart/2005/8/layout/hierarchy2"/>
    <dgm:cxn modelId="{7E28BD94-FEF6-48AE-9814-F82B1F98598D}" type="presParOf" srcId="{FB91DDF7-0C1E-4511-9353-F0E8D035A069}" destId="{360B68A4-E370-4F66-8118-9A9202B193B1}" srcOrd="0" destOrd="0" presId="urn:microsoft.com/office/officeart/2005/8/layout/hierarchy2"/>
    <dgm:cxn modelId="{FD2C10E8-AB5F-4D2B-9C64-6B5C2038C25E}" type="presParOf" srcId="{417EFE3A-BD94-4949-90BC-E758AB55C217}" destId="{1E35F484-9C88-4478-A034-B4A2A6557EEA}" srcOrd="1" destOrd="0" presId="urn:microsoft.com/office/officeart/2005/8/layout/hierarchy2"/>
    <dgm:cxn modelId="{B8609B00-78DF-4197-B34E-7E5A82BF61D6}" type="presParOf" srcId="{1E35F484-9C88-4478-A034-B4A2A6557EEA}" destId="{0220B155-EA8C-4EEC-B1DF-BA2A82253BFA}" srcOrd="0" destOrd="0" presId="urn:microsoft.com/office/officeart/2005/8/layout/hierarchy2"/>
    <dgm:cxn modelId="{66E4A246-E237-4F4C-B13A-4FE4DBA51F71}" type="presParOf" srcId="{1E35F484-9C88-4478-A034-B4A2A6557EEA}" destId="{4959B58D-E079-4555-813F-48F1F69F4B98}" srcOrd="1" destOrd="0" presId="urn:microsoft.com/office/officeart/2005/8/layout/hierarchy2"/>
    <dgm:cxn modelId="{64EA3A42-FE6B-4AC0-BD77-27EB6ABB5B76}" type="presParOf" srcId="{8F0DF0AC-5945-48C2-8D05-FA0BAAA8A91E}" destId="{F431440B-3AB5-4B34-BE73-566E04A778DD}" srcOrd="12" destOrd="0" presId="urn:microsoft.com/office/officeart/2005/8/layout/hierarchy2"/>
    <dgm:cxn modelId="{942DFCE7-EED5-4C83-AEAC-94D76F68A0CB}" type="presParOf" srcId="{F431440B-3AB5-4B34-BE73-566E04A778DD}" destId="{AED53ECE-AF3E-4892-A202-5368CBD1920E}" srcOrd="0" destOrd="0" presId="urn:microsoft.com/office/officeart/2005/8/layout/hierarchy2"/>
    <dgm:cxn modelId="{461500C4-0543-4BE5-BCC0-B16B980E12FC}" type="presParOf" srcId="{8F0DF0AC-5945-48C2-8D05-FA0BAAA8A91E}" destId="{6A5CF2E9-FF50-4184-A5BE-EBB760EF16F3}" srcOrd="13" destOrd="0" presId="urn:microsoft.com/office/officeart/2005/8/layout/hierarchy2"/>
    <dgm:cxn modelId="{78668C9A-EE13-4228-80DF-807289255C6E}" type="presParOf" srcId="{6A5CF2E9-FF50-4184-A5BE-EBB760EF16F3}" destId="{722C5DC0-E2B0-4FE0-B06B-28CB6C31DBE6}" srcOrd="0" destOrd="0" presId="urn:microsoft.com/office/officeart/2005/8/layout/hierarchy2"/>
    <dgm:cxn modelId="{3DF69FE4-640C-4C74-BCB8-73E5B0245665}" type="presParOf" srcId="{6A5CF2E9-FF50-4184-A5BE-EBB760EF16F3}" destId="{392FB520-268F-4143-B941-69082A95D334}" srcOrd="1" destOrd="0" presId="urn:microsoft.com/office/officeart/2005/8/layout/hierarchy2"/>
    <dgm:cxn modelId="{0F3C5737-5526-43A0-B514-67719CC1F707}" type="presParOf" srcId="{392FB520-268F-4143-B941-69082A95D334}" destId="{F3DA5279-ED21-45F6-812E-F8101C7F4A14}" srcOrd="0" destOrd="0" presId="urn:microsoft.com/office/officeart/2005/8/layout/hierarchy2"/>
    <dgm:cxn modelId="{558CE035-C1BD-436F-AF8F-A755C653868A}" type="presParOf" srcId="{F3DA5279-ED21-45F6-812E-F8101C7F4A14}" destId="{F2B9B321-E2F8-46CA-881F-4323C49FDEE1}" srcOrd="0" destOrd="0" presId="urn:microsoft.com/office/officeart/2005/8/layout/hierarchy2"/>
    <dgm:cxn modelId="{2F8286DE-3693-4D1A-AD29-C46ECE1B3A17}" type="presParOf" srcId="{392FB520-268F-4143-B941-69082A95D334}" destId="{FA69521F-2CA9-416D-B4A8-BA046AC42C19}" srcOrd="1" destOrd="0" presId="urn:microsoft.com/office/officeart/2005/8/layout/hierarchy2"/>
    <dgm:cxn modelId="{FD465501-6D57-46AF-8B67-013CD0DD779A}" type="presParOf" srcId="{FA69521F-2CA9-416D-B4A8-BA046AC42C19}" destId="{CC51A6CE-C260-4612-95A3-97897C0CDA05}" srcOrd="0" destOrd="0" presId="urn:microsoft.com/office/officeart/2005/8/layout/hierarchy2"/>
    <dgm:cxn modelId="{DC4BFBD9-C146-4D1D-A7BB-8C3B58379F58}" type="presParOf" srcId="{FA69521F-2CA9-416D-B4A8-BA046AC42C19}" destId="{0E5F2C29-564C-4A6D-ACA9-52175052AE51}" srcOrd="1" destOrd="0" presId="urn:microsoft.com/office/officeart/2005/8/layout/hierarchy2"/>
    <dgm:cxn modelId="{95503254-224A-4295-951B-F3DA1D6EE1F3}" type="presParOf" srcId="{8F0DF0AC-5945-48C2-8D05-FA0BAAA8A91E}" destId="{6B7F4ACE-6744-4E10-8BE5-CDE6127FD682}" srcOrd="14" destOrd="0" presId="urn:microsoft.com/office/officeart/2005/8/layout/hierarchy2"/>
    <dgm:cxn modelId="{D05BD49E-9A28-4231-B03E-682ABB21367E}" type="presParOf" srcId="{6B7F4ACE-6744-4E10-8BE5-CDE6127FD682}" destId="{F6533EFC-D4C3-4A72-8826-8700841E615E}" srcOrd="0" destOrd="0" presId="urn:microsoft.com/office/officeart/2005/8/layout/hierarchy2"/>
    <dgm:cxn modelId="{DF5077F4-6C7B-486C-8D3C-AD060A032283}" type="presParOf" srcId="{8F0DF0AC-5945-48C2-8D05-FA0BAAA8A91E}" destId="{C3D80F53-35C7-4707-BDBA-A8F784EA4F5B}" srcOrd="15" destOrd="0" presId="urn:microsoft.com/office/officeart/2005/8/layout/hierarchy2"/>
    <dgm:cxn modelId="{888EF25A-6057-46C4-8E08-0EEEC0BC27E6}" type="presParOf" srcId="{C3D80F53-35C7-4707-BDBA-A8F784EA4F5B}" destId="{41BAA324-A526-487F-86D5-D4CB31DC8651}" srcOrd="0" destOrd="0" presId="urn:microsoft.com/office/officeart/2005/8/layout/hierarchy2"/>
    <dgm:cxn modelId="{AF261CD6-55EC-4A40-98E5-934E59D00E5B}" type="presParOf" srcId="{C3D80F53-35C7-4707-BDBA-A8F784EA4F5B}" destId="{AC1ED3BB-A608-4EA2-85E0-864D85047958}" srcOrd="1" destOrd="0" presId="urn:microsoft.com/office/officeart/2005/8/layout/hierarchy2"/>
    <dgm:cxn modelId="{907E5C64-9DDB-4440-A158-19B4639E2851}" type="presParOf" srcId="{AC1ED3BB-A608-4EA2-85E0-864D85047958}" destId="{9F74B460-DAA1-4A64-852C-A117C7C6EFE8}" srcOrd="0" destOrd="0" presId="urn:microsoft.com/office/officeart/2005/8/layout/hierarchy2"/>
    <dgm:cxn modelId="{164EBAB9-9389-47C4-A811-CAA94DDC44A1}" type="presParOf" srcId="{9F74B460-DAA1-4A64-852C-A117C7C6EFE8}" destId="{3C8F2874-7EF1-44F5-BBD4-C6F85CD8637E}" srcOrd="0" destOrd="0" presId="urn:microsoft.com/office/officeart/2005/8/layout/hierarchy2"/>
    <dgm:cxn modelId="{FFA8D590-FAC6-4366-9D8E-B95A8DA870EE}" type="presParOf" srcId="{AC1ED3BB-A608-4EA2-85E0-864D85047958}" destId="{DE3816F3-DC18-4CBD-97D4-B620E4FBAC0A}" srcOrd="1" destOrd="0" presId="urn:microsoft.com/office/officeart/2005/8/layout/hierarchy2"/>
    <dgm:cxn modelId="{14857AD7-8098-44CB-96F1-8BF857E2227D}" type="presParOf" srcId="{DE3816F3-DC18-4CBD-97D4-B620E4FBAC0A}" destId="{0A38C45C-F98D-4690-86C0-884CC7B0C853}" srcOrd="0" destOrd="0" presId="urn:microsoft.com/office/officeart/2005/8/layout/hierarchy2"/>
    <dgm:cxn modelId="{E3E0E6F5-C5C3-48CE-8A5F-4C313290370D}" type="presParOf" srcId="{DE3816F3-DC18-4CBD-97D4-B620E4FBAC0A}" destId="{AE717893-44A6-4EC3-A5D2-C8581271B4F8}" srcOrd="1" destOrd="0" presId="urn:microsoft.com/office/officeart/2005/8/layout/hierarchy2"/>
    <dgm:cxn modelId="{2D04BBCB-CE38-41E6-918B-BACDAEA91731}" type="presParOf" srcId="{8F0DF0AC-5945-48C2-8D05-FA0BAAA8A91E}" destId="{B818FE26-6F93-4CF9-A16D-8A3977C3CE59}" srcOrd="16" destOrd="0" presId="urn:microsoft.com/office/officeart/2005/8/layout/hierarchy2"/>
    <dgm:cxn modelId="{9352A29E-D732-4A20-81F5-246CCE7828BC}" type="presParOf" srcId="{B818FE26-6F93-4CF9-A16D-8A3977C3CE59}" destId="{DA10D602-924D-4540-B657-9926A768DCAB}" srcOrd="0" destOrd="0" presId="urn:microsoft.com/office/officeart/2005/8/layout/hierarchy2"/>
    <dgm:cxn modelId="{112983FF-D20B-4E98-9606-A08A7766ED98}" type="presParOf" srcId="{8F0DF0AC-5945-48C2-8D05-FA0BAAA8A91E}" destId="{0EE35A96-E18D-480E-AD8F-22E32C28CAC5}" srcOrd="17" destOrd="0" presId="urn:microsoft.com/office/officeart/2005/8/layout/hierarchy2"/>
    <dgm:cxn modelId="{BBE8C150-6508-4562-A67A-4506F886D041}" type="presParOf" srcId="{0EE35A96-E18D-480E-AD8F-22E32C28CAC5}" destId="{C120A49A-5185-4617-B254-47139AF23299}" srcOrd="0" destOrd="0" presId="urn:microsoft.com/office/officeart/2005/8/layout/hierarchy2"/>
    <dgm:cxn modelId="{F0DAB70C-934E-492D-9F21-50BD73F115B3}" type="presParOf" srcId="{0EE35A96-E18D-480E-AD8F-22E32C28CAC5}" destId="{406B51F6-2409-4F7E-A8BD-F6BB886045C5}" srcOrd="1" destOrd="0" presId="urn:microsoft.com/office/officeart/2005/8/layout/hierarchy2"/>
    <dgm:cxn modelId="{14358094-DE2B-4C45-BE69-FBABD76F1BF0}" type="presParOf" srcId="{406B51F6-2409-4F7E-A8BD-F6BB886045C5}" destId="{5AF8D5A9-6AA1-40F5-B9BF-C7DCD6A5FEFF}" srcOrd="0" destOrd="0" presId="urn:microsoft.com/office/officeart/2005/8/layout/hierarchy2"/>
    <dgm:cxn modelId="{D1CF8E11-738C-43B2-9844-FB46D0FC054D}" type="presParOf" srcId="{5AF8D5A9-6AA1-40F5-B9BF-C7DCD6A5FEFF}" destId="{23098AB1-5D71-4CB6-BAC2-BCA48C5CE156}" srcOrd="0" destOrd="0" presId="urn:microsoft.com/office/officeart/2005/8/layout/hierarchy2"/>
    <dgm:cxn modelId="{5A2809D1-C3A4-4172-A7BA-5C439E5442E3}" type="presParOf" srcId="{406B51F6-2409-4F7E-A8BD-F6BB886045C5}" destId="{550951B6-2E0D-4AA0-9B50-734B58095CD0}" srcOrd="1" destOrd="0" presId="urn:microsoft.com/office/officeart/2005/8/layout/hierarchy2"/>
    <dgm:cxn modelId="{DF0970E5-0842-4D08-B36C-923CACBD448D}" type="presParOf" srcId="{550951B6-2E0D-4AA0-9B50-734B58095CD0}" destId="{8E872274-A3B8-4210-86CD-23875232F228}" srcOrd="0" destOrd="0" presId="urn:microsoft.com/office/officeart/2005/8/layout/hierarchy2"/>
    <dgm:cxn modelId="{235F4460-C92C-410C-8100-C8EC70D95CB9}" type="presParOf" srcId="{550951B6-2E0D-4AA0-9B50-734B58095CD0}" destId="{C40670CD-42EF-4DF0-8FE0-A434739D9FDA}" srcOrd="1" destOrd="0" presId="urn:microsoft.com/office/officeart/2005/8/layout/hierarchy2"/>
    <dgm:cxn modelId="{5C7D5800-6475-4595-93F4-31E80D1AE819}" type="presParOf" srcId="{8F0DF0AC-5945-48C2-8D05-FA0BAAA8A91E}" destId="{BDDE48D4-143A-40F1-BCC2-8CB65D0C4DDA}" srcOrd="18" destOrd="0" presId="urn:microsoft.com/office/officeart/2005/8/layout/hierarchy2"/>
    <dgm:cxn modelId="{72671A25-3D15-400C-B599-7EB905EFEB1E}" type="presParOf" srcId="{BDDE48D4-143A-40F1-BCC2-8CB65D0C4DDA}" destId="{D36BC6F3-56A6-4FDE-A625-CE86D1312202}" srcOrd="0" destOrd="0" presId="urn:microsoft.com/office/officeart/2005/8/layout/hierarchy2"/>
    <dgm:cxn modelId="{7B58D3DA-36BD-4756-BCC4-EF3D7B4DAB0B}" type="presParOf" srcId="{8F0DF0AC-5945-48C2-8D05-FA0BAAA8A91E}" destId="{7A1C3883-22E1-46FC-97E6-3B0478EAE27F}" srcOrd="19" destOrd="0" presId="urn:microsoft.com/office/officeart/2005/8/layout/hierarchy2"/>
    <dgm:cxn modelId="{200D2E0C-6A96-4AAA-9608-FAB3FAD2EAEE}" type="presParOf" srcId="{7A1C3883-22E1-46FC-97E6-3B0478EAE27F}" destId="{78DCD825-E6C3-46CD-8BB6-6DF51C42D691}" srcOrd="0" destOrd="0" presId="urn:microsoft.com/office/officeart/2005/8/layout/hierarchy2"/>
    <dgm:cxn modelId="{26AE00EE-241E-4570-B1A3-13FAAB4C9597}" type="presParOf" srcId="{7A1C3883-22E1-46FC-97E6-3B0478EAE27F}" destId="{176C3FEA-EE95-44A7-B789-42299B193FA8}" srcOrd="1" destOrd="0" presId="urn:microsoft.com/office/officeart/2005/8/layout/hierarchy2"/>
    <dgm:cxn modelId="{897C0EE6-7A3B-4E61-8C5B-0B73129B11EB}" type="presParOf" srcId="{176C3FEA-EE95-44A7-B789-42299B193FA8}" destId="{85D146A4-E9EC-46BC-95CD-F95DEB33526C}" srcOrd="0" destOrd="0" presId="urn:microsoft.com/office/officeart/2005/8/layout/hierarchy2"/>
    <dgm:cxn modelId="{69450042-F491-499E-A5BB-6F898BD471CE}" type="presParOf" srcId="{85D146A4-E9EC-46BC-95CD-F95DEB33526C}" destId="{80C596E0-F687-4788-8E88-4886EB9B8FB0}" srcOrd="0" destOrd="0" presId="urn:microsoft.com/office/officeart/2005/8/layout/hierarchy2"/>
    <dgm:cxn modelId="{C7160171-1344-4881-8964-8821DA9CEC6F}" type="presParOf" srcId="{176C3FEA-EE95-44A7-B789-42299B193FA8}" destId="{3660F33F-401E-4EC0-BB1B-47A7A90E8529}" srcOrd="1" destOrd="0" presId="urn:microsoft.com/office/officeart/2005/8/layout/hierarchy2"/>
    <dgm:cxn modelId="{645F414A-BD5A-41EA-8F14-1375E5BEBEBE}" type="presParOf" srcId="{3660F33F-401E-4EC0-BB1B-47A7A90E8529}" destId="{63CAFF12-BA97-41DF-BC85-7C9C07FCF4EA}" srcOrd="0" destOrd="0" presId="urn:microsoft.com/office/officeart/2005/8/layout/hierarchy2"/>
    <dgm:cxn modelId="{9B605B68-E2FB-46FA-B46E-EEB20907613E}" type="presParOf" srcId="{3660F33F-401E-4EC0-BB1B-47A7A90E8529}" destId="{2F492B44-D90B-42D0-91EE-880A4109BD8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EFBFFD-E47B-4A7D-B7D2-78371A78492F}" type="doc">
      <dgm:prSet loTypeId="urn:microsoft.com/office/officeart/2005/8/layout/hierarchy2" loCatId="hierarchy" qsTypeId="urn:microsoft.com/office/officeart/2005/8/quickstyle/3d1" qsCatId="3D" csTypeId="urn:microsoft.com/office/officeart/2005/8/colors/accent5_2" csCatId="accent5" phldr="1"/>
      <dgm:spPr/>
      <dgm:t>
        <a:bodyPr/>
        <a:lstStyle/>
        <a:p>
          <a:endParaRPr lang="tr-TR"/>
        </a:p>
      </dgm:t>
    </dgm:pt>
    <dgm:pt modelId="{39E0E7CD-191D-4159-B076-F52E496CA042}">
      <dgm:prSet phldrT="[Text]" custT="1"/>
      <dgm:spPr/>
      <dgm:t>
        <a:bodyPr/>
        <a:lstStyle/>
        <a:p>
          <a:r>
            <a:rPr lang="tr-TR" sz="1200" b="1" dirty="0" smtClean="0"/>
            <a:t>Opsiyon Sözleşmeleri</a:t>
          </a:r>
          <a:endParaRPr lang="tr-TR" sz="1200" b="1" dirty="0"/>
        </a:p>
      </dgm:t>
    </dgm:pt>
    <dgm:pt modelId="{AB8892DC-09AE-4AAF-935D-793665990D88}" type="parTrans" cxnId="{A41E0ADC-808E-4DF9-BB41-1F1694FE8254}">
      <dgm:prSet/>
      <dgm:spPr/>
      <dgm:t>
        <a:bodyPr/>
        <a:lstStyle/>
        <a:p>
          <a:endParaRPr lang="tr-TR"/>
        </a:p>
      </dgm:t>
    </dgm:pt>
    <dgm:pt modelId="{08D1D582-0C7B-4EF0-A82E-9A2A22E24D3D}" type="sibTrans" cxnId="{A41E0ADC-808E-4DF9-BB41-1F1694FE8254}">
      <dgm:prSet/>
      <dgm:spPr/>
      <dgm:t>
        <a:bodyPr/>
        <a:lstStyle/>
        <a:p>
          <a:endParaRPr lang="tr-TR"/>
        </a:p>
      </dgm:t>
    </dgm:pt>
    <dgm:pt modelId="{535D99AB-7B46-4EC1-B66F-7EE50A1A2982}">
      <dgm:prSet phldrT="[Text]" custT="1"/>
      <dgm:spPr/>
      <dgm:t>
        <a:bodyPr/>
        <a:lstStyle/>
        <a:p>
          <a:r>
            <a:rPr lang="tr-TR" sz="1800" b="1" dirty="0" smtClean="0"/>
            <a:t>Pay</a:t>
          </a:r>
          <a:endParaRPr lang="tr-TR" sz="1800" b="1" dirty="0"/>
        </a:p>
      </dgm:t>
    </dgm:pt>
    <dgm:pt modelId="{EE4FC8EF-89E8-4279-AEC2-615911107ED8}" type="parTrans" cxnId="{48BBBB5A-0377-4ABC-8386-B2BD69C889A9}">
      <dgm:prSet/>
      <dgm:spPr/>
      <dgm:t>
        <a:bodyPr/>
        <a:lstStyle/>
        <a:p>
          <a:endParaRPr lang="tr-TR"/>
        </a:p>
      </dgm:t>
    </dgm:pt>
    <dgm:pt modelId="{DF1B43E0-9BC2-4E3A-BECE-49FC0CC51599}" type="sibTrans" cxnId="{48BBBB5A-0377-4ABC-8386-B2BD69C889A9}">
      <dgm:prSet/>
      <dgm:spPr/>
      <dgm:t>
        <a:bodyPr/>
        <a:lstStyle/>
        <a:p>
          <a:endParaRPr lang="tr-TR"/>
        </a:p>
      </dgm:t>
    </dgm:pt>
    <dgm:pt modelId="{7C3D6404-0FB3-4788-8CAC-49C8758CC27C}">
      <dgm:prSet phldrT="[Text]"/>
      <dgm:spPr/>
      <dgm:t>
        <a:bodyPr/>
        <a:lstStyle/>
        <a:p>
          <a:r>
            <a:rPr lang="tr-TR" b="1" noProof="0" dirty="0" smtClean="0">
              <a:latin typeface="+mj-lt"/>
              <a:ea typeface="Verdana" panose="020B0604030504040204" pitchFamily="34" charset="0"/>
              <a:cs typeface="Verdana" panose="020B0604030504040204" pitchFamily="34" charset="0"/>
            </a:rPr>
            <a:t>AKBNK, ARCLK, EKGYO, EREGL, GARAN, HALKB, KCHOL, KRDMR, ISCTR, PETKIM, PGSUS, SAHOL, SISE, TCELL,THYAO,TOASO, TTKOM, TUPRS, VAKBN, YKBNK</a:t>
          </a:r>
          <a:endParaRPr lang="tr-TR" b="1" dirty="0"/>
        </a:p>
      </dgm:t>
    </dgm:pt>
    <dgm:pt modelId="{569F6D12-ADFD-47B0-9E7E-01E12C1084A3}" type="parTrans" cxnId="{59F211A8-3038-4C5C-A73D-6C776A1DB91A}">
      <dgm:prSet/>
      <dgm:spPr/>
      <dgm:t>
        <a:bodyPr/>
        <a:lstStyle/>
        <a:p>
          <a:endParaRPr lang="tr-TR"/>
        </a:p>
      </dgm:t>
    </dgm:pt>
    <dgm:pt modelId="{84FFDC55-D157-4B1D-B96B-44003148CE70}" type="sibTrans" cxnId="{59F211A8-3038-4C5C-A73D-6C776A1DB91A}">
      <dgm:prSet/>
      <dgm:spPr/>
      <dgm:t>
        <a:bodyPr/>
        <a:lstStyle/>
        <a:p>
          <a:endParaRPr lang="tr-TR"/>
        </a:p>
      </dgm:t>
    </dgm:pt>
    <dgm:pt modelId="{27E6767A-FED9-492D-8985-94E8B53B876C}">
      <dgm:prSet phldrT="[Text]" custT="1"/>
      <dgm:spPr/>
      <dgm:t>
        <a:bodyPr/>
        <a:lstStyle/>
        <a:p>
          <a:r>
            <a:rPr lang="tr-TR" sz="1800" b="1" dirty="0" smtClean="0"/>
            <a:t>Endeks</a:t>
          </a:r>
          <a:endParaRPr lang="tr-TR" sz="1800" b="1" dirty="0"/>
        </a:p>
      </dgm:t>
    </dgm:pt>
    <dgm:pt modelId="{B03D39E8-B721-4CB1-B4F6-7532F0CA6F45}" type="parTrans" cxnId="{78189477-CA68-4F5D-A3B8-928363536504}">
      <dgm:prSet/>
      <dgm:spPr/>
      <dgm:t>
        <a:bodyPr/>
        <a:lstStyle/>
        <a:p>
          <a:endParaRPr lang="tr-TR"/>
        </a:p>
      </dgm:t>
    </dgm:pt>
    <dgm:pt modelId="{84FCDB54-B02D-4166-B86C-48E5DC2828C3}" type="sibTrans" cxnId="{78189477-CA68-4F5D-A3B8-928363536504}">
      <dgm:prSet/>
      <dgm:spPr/>
      <dgm:t>
        <a:bodyPr/>
        <a:lstStyle/>
        <a:p>
          <a:endParaRPr lang="tr-TR"/>
        </a:p>
      </dgm:t>
    </dgm:pt>
    <dgm:pt modelId="{FE2D0779-2A2B-49D5-8AC0-953B2D65EB4C}">
      <dgm:prSet phldrT="[Text]" custT="1"/>
      <dgm:spPr/>
      <dgm:t>
        <a:bodyPr/>
        <a:lstStyle/>
        <a:p>
          <a:r>
            <a:rPr lang="tr-TR" sz="1800" b="1" dirty="0" smtClean="0"/>
            <a:t>Döviz</a:t>
          </a:r>
          <a:endParaRPr lang="tr-TR" sz="1800" b="1" dirty="0"/>
        </a:p>
      </dgm:t>
    </dgm:pt>
    <dgm:pt modelId="{F16E6473-406A-472B-B42B-65EE679F9393}" type="parTrans" cxnId="{7C45525B-B321-406B-AB90-068A3B3D7EB0}">
      <dgm:prSet/>
      <dgm:spPr/>
      <dgm:t>
        <a:bodyPr/>
        <a:lstStyle/>
        <a:p>
          <a:endParaRPr lang="tr-TR"/>
        </a:p>
      </dgm:t>
    </dgm:pt>
    <dgm:pt modelId="{1EDCA583-FD92-414F-9883-AF25072996F6}" type="sibTrans" cxnId="{7C45525B-B321-406B-AB90-068A3B3D7EB0}">
      <dgm:prSet/>
      <dgm:spPr/>
      <dgm:t>
        <a:bodyPr/>
        <a:lstStyle/>
        <a:p>
          <a:endParaRPr lang="tr-TR"/>
        </a:p>
      </dgm:t>
    </dgm:pt>
    <dgm:pt modelId="{4E00F262-1DD5-44F1-922F-635ACCE97180}">
      <dgm:prSet phldrT="[Text]"/>
      <dgm:spPr/>
      <dgm:t>
        <a:bodyPr/>
        <a:lstStyle/>
        <a:p>
          <a:r>
            <a:rPr lang="tr-TR" b="1" dirty="0" err="1" smtClean="0"/>
            <a:t>DolarTL</a:t>
          </a:r>
          <a:endParaRPr lang="tr-TR" b="1" dirty="0"/>
        </a:p>
      </dgm:t>
    </dgm:pt>
    <dgm:pt modelId="{A9CFB580-DD70-4AA1-A3CF-24C14B41A698}" type="parTrans" cxnId="{30B48CAA-5D68-4454-8E41-96CDA76621A9}">
      <dgm:prSet/>
      <dgm:spPr/>
      <dgm:t>
        <a:bodyPr/>
        <a:lstStyle/>
        <a:p>
          <a:endParaRPr lang="tr-TR"/>
        </a:p>
      </dgm:t>
    </dgm:pt>
    <dgm:pt modelId="{88466CDD-5EF5-43C1-8B3C-498B26DFD78B}" type="sibTrans" cxnId="{30B48CAA-5D68-4454-8E41-96CDA76621A9}">
      <dgm:prSet/>
      <dgm:spPr/>
      <dgm:t>
        <a:bodyPr/>
        <a:lstStyle/>
        <a:p>
          <a:endParaRPr lang="tr-TR"/>
        </a:p>
      </dgm:t>
    </dgm:pt>
    <dgm:pt modelId="{9E2C6CA4-D2EB-4A82-B14F-85461381D960}">
      <dgm:prSet phldrT="[Text]"/>
      <dgm:spPr/>
      <dgm:t>
        <a:bodyPr/>
        <a:lstStyle/>
        <a:p>
          <a:r>
            <a:rPr lang="tr-TR" b="1" dirty="0" smtClean="0"/>
            <a:t>BIST 30</a:t>
          </a:r>
        </a:p>
        <a:p>
          <a:r>
            <a:rPr lang="tr-TR" b="1" dirty="0" smtClean="0"/>
            <a:t> Mini BIST 30</a:t>
          </a:r>
          <a:endParaRPr lang="tr-TR" b="1" dirty="0"/>
        </a:p>
      </dgm:t>
    </dgm:pt>
    <dgm:pt modelId="{8C398EF0-D200-4F77-8228-C5CAB5133E4F}" type="parTrans" cxnId="{70828084-724C-46D0-A607-932FA5C30D9E}">
      <dgm:prSet/>
      <dgm:spPr/>
      <dgm:t>
        <a:bodyPr/>
        <a:lstStyle/>
        <a:p>
          <a:endParaRPr lang="tr-TR"/>
        </a:p>
      </dgm:t>
    </dgm:pt>
    <dgm:pt modelId="{2EB30906-DA44-45EB-B2C7-BEC8E1AA7D48}" type="sibTrans" cxnId="{70828084-724C-46D0-A607-932FA5C30D9E}">
      <dgm:prSet/>
      <dgm:spPr/>
      <dgm:t>
        <a:bodyPr/>
        <a:lstStyle/>
        <a:p>
          <a:endParaRPr lang="tr-TR"/>
        </a:p>
      </dgm:t>
    </dgm:pt>
    <dgm:pt modelId="{4CB17499-11FC-4D12-A263-9A0F38E5B44E}" type="pres">
      <dgm:prSet presAssocID="{78EFBFFD-E47B-4A7D-B7D2-78371A78492F}" presName="diagram" presStyleCnt="0">
        <dgm:presLayoutVars>
          <dgm:chPref val="1"/>
          <dgm:dir/>
          <dgm:animOne val="branch"/>
          <dgm:animLvl val="lvl"/>
          <dgm:resizeHandles val="exact"/>
        </dgm:presLayoutVars>
      </dgm:prSet>
      <dgm:spPr/>
      <dgm:t>
        <a:bodyPr/>
        <a:lstStyle/>
        <a:p>
          <a:endParaRPr lang="tr-TR"/>
        </a:p>
      </dgm:t>
    </dgm:pt>
    <dgm:pt modelId="{40850F03-0B1E-4B82-8A86-AB5CF0BBD943}" type="pres">
      <dgm:prSet presAssocID="{39E0E7CD-191D-4159-B076-F52E496CA042}" presName="root1" presStyleCnt="0"/>
      <dgm:spPr/>
      <dgm:t>
        <a:bodyPr/>
        <a:lstStyle/>
        <a:p>
          <a:endParaRPr lang="tr-TR"/>
        </a:p>
      </dgm:t>
    </dgm:pt>
    <dgm:pt modelId="{4F03B6FC-A050-4ED6-BE9C-E83FA3D70BF7}" type="pres">
      <dgm:prSet presAssocID="{39E0E7CD-191D-4159-B076-F52E496CA042}" presName="LevelOneTextNode" presStyleLbl="node0" presStyleIdx="0" presStyleCnt="1">
        <dgm:presLayoutVars>
          <dgm:chPref val="3"/>
        </dgm:presLayoutVars>
      </dgm:prSet>
      <dgm:spPr/>
      <dgm:t>
        <a:bodyPr/>
        <a:lstStyle/>
        <a:p>
          <a:endParaRPr lang="tr-TR"/>
        </a:p>
      </dgm:t>
    </dgm:pt>
    <dgm:pt modelId="{757F82F2-9B63-461B-8D6A-B115A49AAD9C}" type="pres">
      <dgm:prSet presAssocID="{39E0E7CD-191D-4159-B076-F52E496CA042}" presName="level2hierChild" presStyleCnt="0"/>
      <dgm:spPr/>
      <dgm:t>
        <a:bodyPr/>
        <a:lstStyle/>
        <a:p>
          <a:endParaRPr lang="tr-TR"/>
        </a:p>
      </dgm:t>
    </dgm:pt>
    <dgm:pt modelId="{1915A7C4-0D8C-41A4-8FB0-9FDB7B0B2233}" type="pres">
      <dgm:prSet presAssocID="{EE4FC8EF-89E8-4279-AEC2-615911107ED8}" presName="conn2-1" presStyleLbl="parChTrans1D2" presStyleIdx="0" presStyleCnt="3"/>
      <dgm:spPr/>
      <dgm:t>
        <a:bodyPr/>
        <a:lstStyle/>
        <a:p>
          <a:endParaRPr lang="tr-TR"/>
        </a:p>
      </dgm:t>
    </dgm:pt>
    <dgm:pt modelId="{CCF0A5C6-2754-41B3-8414-582312F494C4}" type="pres">
      <dgm:prSet presAssocID="{EE4FC8EF-89E8-4279-AEC2-615911107ED8}" presName="connTx" presStyleLbl="parChTrans1D2" presStyleIdx="0" presStyleCnt="3"/>
      <dgm:spPr/>
      <dgm:t>
        <a:bodyPr/>
        <a:lstStyle/>
        <a:p>
          <a:endParaRPr lang="tr-TR"/>
        </a:p>
      </dgm:t>
    </dgm:pt>
    <dgm:pt modelId="{70A58C43-DF69-41BE-9605-096A5769ABB7}" type="pres">
      <dgm:prSet presAssocID="{535D99AB-7B46-4EC1-B66F-7EE50A1A2982}" presName="root2" presStyleCnt="0"/>
      <dgm:spPr/>
      <dgm:t>
        <a:bodyPr/>
        <a:lstStyle/>
        <a:p>
          <a:endParaRPr lang="tr-TR"/>
        </a:p>
      </dgm:t>
    </dgm:pt>
    <dgm:pt modelId="{38C127CB-CBDC-4425-8E4F-A8A0C8350A56}" type="pres">
      <dgm:prSet presAssocID="{535D99AB-7B46-4EC1-B66F-7EE50A1A2982}" presName="LevelTwoTextNode" presStyleLbl="node2" presStyleIdx="0" presStyleCnt="3">
        <dgm:presLayoutVars>
          <dgm:chPref val="3"/>
        </dgm:presLayoutVars>
      </dgm:prSet>
      <dgm:spPr/>
      <dgm:t>
        <a:bodyPr/>
        <a:lstStyle/>
        <a:p>
          <a:endParaRPr lang="tr-TR"/>
        </a:p>
      </dgm:t>
    </dgm:pt>
    <dgm:pt modelId="{0680AA84-F2EB-4516-BED0-0D5D25CD4772}" type="pres">
      <dgm:prSet presAssocID="{535D99AB-7B46-4EC1-B66F-7EE50A1A2982}" presName="level3hierChild" presStyleCnt="0"/>
      <dgm:spPr/>
      <dgm:t>
        <a:bodyPr/>
        <a:lstStyle/>
        <a:p>
          <a:endParaRPr lang="tr-TR"/>
        </a:p>
      </dgm:t>
    </dgm:pt>
    <dgm:pt modelId="{69DD063F-199C-4BD0-9F61-BC5FCF233DBB}" type="pres">
      <dgm:prSet presAssocID="{569F6D12-ADFD-47B0-9E7E-01E12C1084A3}" presName="conn2-1" presStyleLbl="parChTrans1D3" presStyleIdx="0" presStyleCnt="3"/>
      <dgm:spPr/>
      <dgm:t>
        <a:bodyPr/>
        <a:lstStyle/>
        <a:p>
          <a:endParaRPr lang="tr-TR"/>
        </a:p>
      </dgm:t>
    </dgm:pt>
    <dgm:pt modelId="{FDD3029D-95CE-4F53-9A29-45A4550B38E2}" type="pres">
      <dgm:prSet presAssocID="{569F6D12-ADFD-47B0-9E7E-01E12C1084A3}" presName="connTx" presStyleLbl="parChTrans1D3" presStyleIdx="0" presStyleCnt="3"/>
      <dgm:spPr/>
      <dgm:t>
        <a:bodyPr/>
        <a:lstStyle/>
        <a:p>
          <a:endParaRPr lang="tr-TR"/>
        </a:p>
      </dgm:t>
    </dgm:pt>
    <dgm:pt modelId="{F57BEE53-5C69-4E9E-B946-28036D0B5CF8}" type="pres">
      <dgm:prSet presAssocID="{7C3D6404-0FB3-4788-8CAC-49C8758CC27C}" presName="root2" presStyleCnt="0"/>
      <dgm:spPr/>
      <dgm:t>
        <a:bodyPr/>
        <a:lstStyle/>
        <a:p>
          <a:endParaRPr lang="tr-TR"/>
        </a:p>
      </dgm:t>
    </dgm:pt>
    <dgm:pt modelId="{D7169E2A-9C64-4652-97F0-39DA79E0C5CA}" type="pres">
      <dgm:prSet presAssocID="{7C3D6404-0FB3-4788-8CAC-49C8758CC27C}" presName="LevelTwoTextNode" presStyleLbl="node3" presStyleIdx="0" presStyleCnt="3">
        <dgm:presLayoutVars>
          <dgm:chPref val="3"/>
        </dgm:presLayoutVars>
      </dgm:prSet>
      <dgm:spPr/>
      <dgm:t>
        <a:bodyPr/>
        <a:lstStyle/>
        <a:p>
          <a:endParaRPr lang="tr-TR"/>
        </a:p>
      </dgm:t>
    </dgm:pt>
    <dgm:pt modelId="{53668446-28D8-4D49-89E9-F4805BA75525}" type="pres">
      <dgm:prSet presAssocID="{7C3D6404-0FB3-4788-8CAC-49C8758CC27C}" presName="level3hierChild" presStyleCnt="0"/>
      <dgm:spPr/>
      <dgm:t>
        <a:bodyPr/>
        <a:lstStyle/>
        <a:p>
          <a:endParaRPr lang="tr-TR"/>
        </a:p>
      </dgm:t>
    </dgm:pt>
    <dgm:pt modelId="{4332A6E0-7A6B-4ACE-887F-32A877FC2B53}" type="pres">
      <dgm:prSet presAssocID="{B03D39E8-B721-4CB1-B4F6-7532F0CA6F45}" presName="conn2-1" presStyleLbl="parChTrans1D2" presStyleIdx="1" presStyleCnt="3"/>
      <dgm:spPr/>
      <dgm:t>
        <a:bodyPr/>
        <a:lstStyle/>
        <a:p>
          <a:endParaRPr lang="tr-TR"/>
        </a:p>
      </dgm:t>
    </dgm:pt>
    <dgm:pt modelId="{8D57B1DE-0658-4161-86F3-63FCBD2930EA}" type="pres">
      <dgm:prSet presAssocID="{B03D39E8-B721-4CB1-B4F6-7532F0CA6F45}" presName="connTx" presStyleLbl="parChTrans1D2" presStyleIdx="1" presStyleCnt="3"/>
      <dgm:spPr/>
      <dgm:t>
        <a:bodyPr/>
        <a:lstStyle/>
        <a:p>
          <a:endParaRPr lang="tr-TR"/>
        </a:p>
      </dgm:t>
    </dgm:pt>
    <dgm:pt modelId="{EC1DB9B8-1B87-4FB5-A350-A11B92F5FBC7}" type="pres">
      <dgm:prSet presAssocID="{27E6767A-FED9-492D-8985-94E8B53B876C}" presName="root2" presStyleCnt="0"/>
      <dgm:spPr/>
      <dgm:t>
        <a:bodyPr/>
        <a:lstStyle/>
        <a:p>
          <a:endParaRPr lang="tr-TR"/>
        </a:p>
      </dgm:t>
    </dgm:pt>
    <dgm:pt modelId="{5BAFB4B7-648D-48F3-9151-594BF870392A}" type="pres">
      <dgm:prSet presAssocID="{27E6767A-FED9-492D-8985-94E8B53B876C}" presName="LevelTwoTextNode" presStyleLbl="node2" presStyleIdx="1" presStyleCnt="3">
        <dgm:presLayoutVars>
          <dgm:chPref val="3"/>
        </dgm:presLayoutVars>
      </dgm:prSet>
      <dgm:spPr/>
      <dgm:t>
        <a:bodyPr/>
        <a:lstStyle/>
        <a:p>
          <a:endParaRPr lang="tr-TR"/>
        </a:p>
      </dgm:t>
    </dgm:pt>
    <dgm:pt modelId="{5CE868DC-706F-4FE4-ABE7-E0788AEE0FF7}" type="pres">
      <dgm:prSet presAssocID="{27E6767A-FED9-492D-8985-94E8B53B876C}" presName="level3hierChild" presStyleCnt="0"/>
      <dgm:spPr/>
      <dgm:t>
        <a:bodyPr/>
        <a:lstStyle/>
        <a:p>
          <a:endParaRPr lang="tr-TR"/>
        </a:p>
      </dgm:t>
    </dgm:pt>
    <dgm:pt modelId="{77A46D8F-A75E-4C86-A49B-69FA3C7F46ED}" type="pres">
      <dgm:prSet presAssocID="{8C398EF0-D200-4F77-8228-C5CAB5133E4F}" presName="conn2-1" presStyleLbl="parChTrans1D3" presStyleIdx="1" presStyleCnt="3"/>
      <dgm:spPr/>
      <dgm:t>
        <a:bodyPr/>
        <a:lstStyle/>
        <a:p>
          <a:endParaRPr lang="tr-TR"/>
        </a:p>
      </dgm:t>
    </dgm:pt>
    <dgm:pt modelId="{A938385D-68B6-43D0-B14B-9B22E7DC8442}" type="pres">
      <dgm:prSet presAssocID="{8C398EF0-D200-4F77-8228-C5CAB5133E4F}" presName="connTx" presStyleLbl="parChTrans1D3" presStyleIdx="1" presStyleCnt="3"/>
      <dgm:spPr/>
      <dgm:t>
        <a:bodyPr/>
        <a:lstStyle/>
        <a:p>
          <a:endParaRPr lang="tr-TR"/>
        </a:p>
      </dgm:t>
    </dgm:pt>
    <dgm:pt modelId="{F0BB1AD8-7901-4FC8-9B01-289C7267A7C4}" type="pres">
      <dgm:prSet presAssocID="{9E2C6CA4-D2EB-4A82-B14F-85461381D960}" presName="root2" presStyleCnt="0"/>
      <dgm:spPr/>
      <dgm:t>
        <a:bodyPr/>
        <a:lstStyle/>
        <a:p>
          <a:endParaRPr lang="tr-TR"/>
        </a:p>
      </dgm:t>
    </dgm:pt>
    <dgm:pt modelId="{31A15295-2FC9-4B5D-8008-C765A1BA7A63}" type="pres">
      <dgm:prSet presAssocID="{9E2C6CA4-D2EB-4A82-B14F-85461381D960}" presName="LevelTwoTextNode" presStyleLbl="node3" presStyleIdx="1" presStyleCnt="3">
        <dgm:presLayoutVars>
          <dgm:chPref val="3"/>
        </dgm:presLayoutVars>
      </dgm:prSet>
      <dgm:spPr/>
      <dgm:t>
        <a:bodyPr/>
        <a:lstStyle/>
        <a:p>
          <a:endParaRPr lang="tr-TR"/>
        </a:p>
      </dgm:t>
    </dgm:pt>
    <dgm:pt modelId="{34B7EB5F-91B2-4E7D-B8A6-2B82CDF74FA3}" type="pres">
      <dgm:prSet presAssocID="{9E2C6CA4-D2EB-4A82-B14F-85461381D960}" presName="level3hierChild" presStyleCnt="0"/>
      <dgm:spPr/>
      <dgm:t>
        <a:bodyPr/>
        <a:lstStyle/>
        <a:p>
          <a:endParaRPr lang="tr-TR"/>
        </a:p>
      </dgm:t>
    </dgm:pt>
    <dgm:pt modelId="{57D836A4-E627-4273-A480-8EBC0CC52B7E}" type="pres">
      <dgm:prSet presAssocID="{F16E6473-406A-472B-B42B-65EE679F9393}" presName="conn2-1" presStyleLbl="parChTrans1D2" presStyleIdx="2" presStyleCnt="3"/>
      <dgm:spPr/>
      <dgm:t>
        <a:bodyPr/>
        <a:lstStyle/>
        <a:p>
          <a:endParaRPr lang="tr-TR"/>
        </a:p>
      </dgm:t>
    </dgm:pt>
    <dgm:pt modelId="{D04416E3-1422-42D4-9F8B-B4CD6BFB21D0}" type="pres">
      <dgm:prSet presAssocID="{F16E6473-406A-472B-B42B-65EE679F9393}" presName="connTx" presStyleLbl="parChTrans1D2" presStyleIdx="2" presStyleCnt="3"/>
      <dgm:spPr/>
      <dgm:t>
        <a:bodyPr/>
        <a:lstStyle/>
        <a:p>
          <a:endParaRPr lang="tr-TR"/>
        </a:p>
      </dgm:t>
    </dgm:pt>
    <dgm:pt modelId="{AFAFCFF9-8746-4B7F-935D-23BA282FED79}" type="pres">
      <dgm:prSet presAssocID="{FE2D0779-2A2B-49D5-8AC0-953B2D65EB4C}" presName="root2" presStyleCnt="0"/>
      <dgm:spPr/>
      <dgm:t>
        <a:bodyPr/>
        <a:lstStyle/>
        <a:p>
          <a:endParaRPr lang="tr-TR"/>
        </a:p>
      </dgm:t>
    </dgm:pt>
    <dgm:pt modelId="{3528440C-5EE1-4D66-B2DE-6442F62ADF83}" type="pres">
      <dgm:prSet presAssocID="{FE2D0779-2A2B-49D5-8AC0-953B2D65EB4C}" presName="LevelTwoTextNode" presStyleLbl="node2" presStyleIdx="2" presStyleCnt="3">
        <dgm:presLayoutVars>
          <dgm:chPref val="3"/>
        </dgm:presLayoutVars>
      </dgm:prSet>
      <dgm:spPr/>
      <dgm:t>
        <a:bodyPr/>
        <a:lstStyle/>
        <a:p>
          <a:endParaRPr lang="tr-TR"/>
        </a:p>
      </dgm:t>
    </dgm:pt>
    <dgm:pt modelId="{D440765F-D999-4C16-9174-C00AFE7C6E44}" type="pres">
      <dgm:prSet presAssocID="{FE2D0779-2A2B-49D5-8AC0-953B2D65EB4C}" presName="level3hierChild" presStyleCnt="0"/>
      <dgm:spPr/>
      <dgm:t>
        <a:bodyPr/>
        <a:lstStyle/>
        <a:p>
          <a:endParaRPr lang="tr-TR"/>
        </a:p>
      </dgm:t>
    </dgm:pt>
    <dgm:pt modelId="{5CB05D0F-C17C-46A0-918D-F5A0FB1CAE6A}" type="pres">
      <dgm:prSet presAssocID="{A9CFB580-DD70-4AA1-A3CF-24C14B41A698}" presName="conn2-1" presStyleLbl="parChTrans1D3" presStyleIdx="2" presStyleCnt="3"/>
      <dgm:spPr/>
      <dgm:t>
        <a:bodyPr/>
        <a:lstStyle/>
        <a:p>
          <a:endParaRPr lang="tr-TR"/>
        </a:p>
      </dgm:t>
    </dgm:pt>
    <dgm:pt modelId="{453D1B92-9839-4967-BE5E-CD003B6665C8}" type="pres">
      <dgm:prSet presAssocID="{A9CFB580-DD70-4AA1-A3CF-24C14B41A698}" presName="connTx" presStyleLbl="parChTrans1D3" presStyleIdx="2" presStyleCnt="3"/>
      <dgm:spPr/>
      <dgm:t>
        <a:bodyPr/>
        <a:lstStyle/>
        <a:p>
          <a:endParaRPr lang="tr-TR"/>
        </a:p>
      </dgm:t>
    </dgm:pt>
    <dgm:pt modelId="{E5B0C0C9-9576-48B0-9EF3-15F523ACC1DB}" type="pres">
      <dgm:prSet presAssocID="{4E00F262-1DD5-44F1-922F-635ACCE97180}" presName="root2" presStyleCnt="0"/>
      <dgm:spPr/>
      <dgm:t>
        <a:bodyPr/>
        <a:lstStyle/>
        <a:p>
          <a:endParaRPr lang="tr-TR"/>
        </a:p>
      </dgm:t>
    </dgm:pt>
    <dgm:pt modelId="{055AB634-370D-4B6A-8E37-950FEA8A2427}" type="pres">
      <dgm:prSet presAssocID="{4E00F262-1DD5-44F1-922F-635ACCE97180}" presName="LevelTwoTextNode" presStyleLbl="node3" presStyleIdx="2" presStyleCnt="3">
        <dgm:presLayoutVars>
          <dgm:chPref val="3"/>
        </dgm:presLayoutVars>
      </dgm:prSet>
      <dgm:spPr/>
      <dgm:t>
        <a:bodyPr/>
        <a:lstStyle/>
        <a:p>
          <a:endParaRPr lang="tr-TR"/>
        </a:p>
      </dgm:t>
    </dgm:pt>
    <dgm:pt modelId="{BE1F9B17-69B5-4212-82B5-CA6D725A6B3E}" type="pres">
      <dgm:prSet presAssocID="{4E00F262-1DD5-44F1-922F-635ACCE97180}" presName="level3hierChild" presStyleCnt="0"/>
      <dgm:spPr/>
      <dgm:t>
        <a:bodyPr/>
        <a:lstStyle/>
        <a:p>
          <a:endParaRPr lang="tr-TR"/>
        </a:p>
      </dgm:t>
    </dgm:pt>
  </dgm:ptLst>
  <dgm:cxnLst>
    <dgm:cxn modelId="{30B48CAA-5D68-4454-8E41-96CDA76621A9}" srcId="{FE2D0779-2A2B-49D5-8AC0-953B2D65EB4C}" destId="{4E00F262-1DD5-44F1-922F-635ACCE97180}" srcOrd="0" destOrd="0" parTransId="{A9CFB580-DD70-4AA1-A3CF-24C14B41A698}" sibTransId="{88466CDD-5EF5-43C1-8B3C-498B26DFD78B}"/>
    <dgm:cxn modelId="{782994BB-FCFE-4589-A648-721B1E16B918}" type="presOf" srcId="{8C398EF0-D200-4F77-8228-C5CAB5133E4F}" destId="{A938385D-68B6-43D0-B14B-9B22E7DC8442}" srcOrd="1" destOrd="0" presId="urn:microsoft.com/office/officeart/2005/8/layout/hierarchy2"/>
    <dgm:cxn modelId="{5364F227-15C6-4805-9416-2675C88145DF}" type="presOf" srcId="{EE4FC8EF-89E8-4279-AEC2-615911107ED8}" destId="{1915A7C4-0D8C-41A4-8FB0-9FDB7B0B2233}" srcOrd="0" destOrd="0" presId="urn:microsoft.com/office/officeart/2005/8/layout/hierarchy2"/>
    <dgm:cxn modelId="{7C45525B-B321-406B-AB90-068A3B3D7EB0}" srcId="{39E0E7CD-191D-4159-B076-F52E496CA042}" destId="{FE2D0779-2A2B-49D5-8AC0-953B2D65EB4C}" srcOrd="2" destOrd="0" parTransId="{F16E6473-406A-472B-B42B-65EE679F9393}" sibTransId="{1EDCA583-FD92-414F-9883-AF25072996F6}"/>
    <dgm:cxn modelId="{48BBBB5A-0377-4ABC-8386-B2BD69C889A9}" srcId="{39E0E7CD-191D-4159-B076-F52E496CA042}" destId="{535D99AB-7B46-4EC1-B66F-7EE50A1A2982}" srcOrd="0" destOrd="0" parTransId="{EE4FC8EF-89E8-4279-AEC2-615911107ED8}" sibTransId="{DF1B43E0-9BC2-4E3A-BECE-49FC0CC51599}"/>
    <dgm:cxn modelId="{773C8B1B-BD4D-4559-9878-84B63113E298}" type="presOf" srcId="{569F6D12-ADFD-47B0-9E7E-01E12C1084A3}" destId="{69DD063F-199C-4BD0-9F61-BC5FCF233DBB}" srcOrd="0" destOrd="0" presId="urn:microsoft.com/office/officeart/2005/8/layout/hierarchy2"/>
    <dgm:cxn modelId="{7410F879-8183-4392-97D4-DA34F4C64F18}" type="presOf" srcId="{39E0E7CD-191D-4159-B076-F52E496CA042}" destId="{4F03B6FC-A050-4ED6-BE9C-E83FA3D70BF7}" srcOrd="0" destOrd="0" presId="urn:microsoft.com/office/officeart/2005/8/layout/hierarchy2"/>
    <dgm:cxn modelId="{F66BF024-5111-46A2-AAD3-E6E38CEF63B7}" type="presOf" srcId="{A9CFB580-DD70-4AA1-A3CF-24C14B41A698}" destId="{5CB05D0F-C17C-46A0-918D-F5A0FB1CAE6A}" srcOrd="0" destOrd="0" presId="urn:microsoft.com/office/officeart/2005/8/layout/hierarchy2"/>
    <dgm:cxn modelId="{78189477-CA68-4F5D-A3B8-928363536504}" srcId="{39E0E7CD-191D-4159-B076-F52E496CA042}" destId="{27E6767A-FED9-492D-8985-94E8B53B876C}" srcOrd="1" destOrd="0" parTransId="{B03D39E8-B721-4CB1-B4F6-7532F0CA6F45}" sibTransId="{84FCDB54-B02D-4166-B86C-48E5DC2828C3}"/>
    <dgm:cxn modelId="{70828084-724C-46D0-A607-932FA5C30D9E}" srcId="{27E6767A-FED9-492D-8985-94E8B53B876C}" destId="{9E2C6CA4-D2EB-4A82-B14F-85461381D960}" srcOrd="0" destOrd="0" parTransId="{8C398EF0-D200-4F77-8228-C5CAB5133E4F}" sibTransId="{2EB30906-DA44-45EB-B2C7-BEC8E1AA7D48}"/>
    <dgm:cxn modelId="{A41E0ADC-808E-4DF9-BB41-1F1694FE8254}" srcId="{78EFBFFD-E47B-4A7D-B7D2-78371A78492F}" destId="{39E0E7CD-191D-4159-B076-F52E496CA042}" srcOrd="0" destOrd="0" parTransId="{AB8892DC-09AE-4AAF-935D-793665990D88}" sibTransId="{08D1D582-0C7B-4EF0-A82E-9A2A22E24D3D}"/>
    <dgm:cxn modelId="{CDF508C4-21EB-453C-86AB-8DF00EBA3DF0}" type="presOf" srcId="{78EFBFFD-E47B-4A7D-B7D2-78371A78492F}" destId="{4CB17499-11FC-4D12-A263-9A0F38E5B44E}" srcOrd="0" destOrd="0" presId="urn:microsoft.com/office/officeart/2005/8/layout/hierarchy2"/>
    <dgm:cxn modelId="{25561230-ADFC-4926-ADF0-BAE9347A6936}" type="presOf" srcId="{535D99AB-7B46-4EC1-B66F-7EE50A1A2982}" destId="{38C127CB-CBDC-4425-8E4F-A8A0C8350A56}" srcOrd="0" destOrd="0" presId="urn:microsoft.com/office/officeart/2005/8/layout/hierarchy2"/>
    <dgm:cxn modelId="{346EC92A-D3B4-4A2A-B89B-7568B6749919}" type="presOf" srcId="{A9CFB580-DD70-4AA1-A3CF-24C14B41A698}" destId="{453D1B92-9839-4967-BE5E-CD003B6665C8}" srcOrd="1" destOrd="0" presId="urn:microsoft.com/office/officeart/2005/8/layout/hierarchy2"/>
    <dgm:cxn modelId="{467D4E39-1B24-4780-88DB-2FD235C31548}" type="presOf" srcId="{27E6767A-FED9-492D-8985-94E8B53B876C}" destId="{5BAFB4B7-648D-48F3-9151-594BF870392A}" srcOrd="0" destOrd="0" presId="urn:microsoft.com/office/officeart/2005/8/layout/hierarchy2"/>
    <dgm:cxn modelId="{FD67BEAD-B292-4C54-9CA2-83B89277E17E}" type="presOf" srcId="{EE4FC8EF-89E8-4279-AEC2-615911107ED8}" destId="{CCF0A5C6-2754-41B3-8414-582312F494C4}" srcOrd="1" destOrd="0" presId="urn:microsoft.com/office/officeart/2005/8/layout/hierarchy2"/>
    <dgm:cxn modelId="{BACDCF71-C027-4326-B55B-B98AD68F7494}" type="presOf" srcId="{F16E6473-406A-472B-B42B-65EE679F9393}" destId="{57D836A4-E627-4273-A480-8EBC0CC52B7E}" srcOrd="0" destOrd="0" presId="urn:microsoft.com/office/officeart/2005/8/layout/hierarchy2"/>
    <dgm:cxn modelId="{E3D378B6-0302-49B7-A873-8E09073F7D02}" type="presOf" srcId="{F16E6473-406A-472B-B42B-65EE679F9393}" destId="{D04416E3-1422-42D4-9F8B-B4CD6BFB21D0}" srcOrd="1" destOrd="0" presId="urn:microsoft.com/office/officeart/2005/8/layout/hierarchy2"/>
    <dgm:cxn modelId="{2F094856-61DD-4904-9E40-162838875FE1}" type="presOf" srcId="{9E2C6CA4-D2EB-4A82-B14F-85461381D960}" destId="{31A15295-2FC9-4B5D-8008-C765A1BA7A63}" srcOrd="0" destOrd="0" presId="urn:microsoft.com/office/officeart/2005/8/layout/hierarchy2"/>
    <dgm:cxn modelId="{A155B775-E707-4C92-BB81-027BB577957D}" type="presOf" srcId="{B03D39E8-B721-4CB1-B4F6-7532F0CA6F45}" destId="{4332A6E0-7A6B-4ACE-887F-32A877FC2B53}" srcOrd="0" destOrd="0" presId="urn:microsoft.com/office/officeart/2005/8/layout/hierarchy2"/>
    <dgm:cxn modelId="{59F211A8-3038-4C5C-A73D-6C776A1DB91A}" srcId="{535D99AB-7B46-4EC1-B66F-7EE50A1A2982}" destId="{7C3D6404-0FB3-4788-8CAC-49C8758CC27C}" srcOrd="0" destOrd="0" parTransId="{569F6D12-ADFD-47B0-9E7E-01E12C1084A3}" sibTransId="{84FFDC55-D157-4B1D-B96B-44003148CE70}"/>
    <dgm:cxn modelId="{8C626FD0-6AF7-44C4-9378-52BD969A2AEE}" type="presOf" srcId="{569F6D12-ADFD-47B0-9E7E-01E12C1084A3}" destId="{FDD3029D-95CE-4F53-9A29-45A4550B38E2}" srcOrd="1" destOrd="0" presId="urn:microsoft.com/office/officeart/2005/8/layout/hierarchy2"/>
    <dgm:cxn modelId="{C07F4108-9505-45F4-8448-3E1F9547E462}" type="presOf" srcId="{B03D39E8-B721-4CB1-B4F6-7532F0CA6F45}" destId="{8D57B1DE-0658-4161-86F3-63FCBD2930EA}" srcOrd="1" destOrd="0" presId="urn:microsoft.com/office/officeart/2005/8/layout/hierarchy2"/>
    <dgm:cxn modelId="{D201B0FC-9F11-4515-9CB4-E7B8BE2C5EF9}" type="presOf" srcId="{FE2D0779-2A2B-49D5-8AC0-953B2D65EB4C}" destId="{3528440C-5EE1-4D66-B2DE-6442F62ADF83}" srcOrd="0" destOrd="0" presId="urn:microsoft.com/office/officeart/2005/8/layout/hierarchy2"/>
    <dgm:cxn modelId="{1000D7FF-45F1-47EC-A5FA-9CF15DB61263}" type="presOf" srcId="{4E00F262-1DD5-44F1-922F-635ACCE97180}" destId="{055AB634-370D-4B6A-8E37-950FEA8A2427}" srcOrd="0" destOrd="0" presId="urn:microsoft.com/office/officeart/2005/8/layout/hierarchy2"/>
    <dgm:cxn modelId="{91D9EA28-AECF-4B35-BE7C-78B835296F0E}" type="presOf" srcId="{8C398EF0-D200-4F77-8228-C5CAB5133E4F}" destId="{77A46D8F-A75E-4C86-A49B-69FA3C7F46ED}" srcOrd="0" destOrd="0" presId="urn:microsoft.com/office/officeart/2005/8/layout/hierarchy2"/>
    <dgm:cxn modelId="{8CEAD4A4-CBA1-4945-91BE-5D078074E417}" type="presOf" srcId="{7C3D6404-0FB3-4788-8CAC-49C8758CC27C}" destId="{D7169E2A-9C64-4652-97F0-39DA79E0C5CA}" srcOrd="0" destOrd="0" presId="urn:microsoft.com/office/officeart/2005/8/layout/hierarchy2"/>
    <dgm:cxn modelId="{9499E8C3-58CF-4DC9-A612-20A58F8AF89C}" type="presParOf" srcId="{4CB17499-11FC-4D12-A263-9A0F38E5B44E}" destId="{40850F03-0B1E-4B82-8A86-AB5CF0BBD943}" srcOrd="0" destOrd="0" presId="urn:microsoft.com/office/officeart/2005/8/layout/hierarchy2"/>
    <dgm:cxn modelId="{41F33BAE-1604-459E-A5C4-041ABEF0E95B}" type="presParOf" srcId="{40850F03-0B1E-4B82-8A86-AB5CF0BBD943}" destId="{4F03B6FC-A050-4ED6-BE9C-E83FA3D70BF7}" srcOrd="0" destOrd="0" presId="urn:microsoft.com/office/officeart/2005/8/layout/hierarchy2"/>
    <dgm:cxn modelId="{C59DCAC9-A769-41C6-864C-85D7133F2686}" type="presParOf" srcId="{40850F03-0B1E-4B82-8A86-AB5CF0BBD943}" destId="{757F82F2-9B63-461B-8D6A-B115A49AAD9C}" srcOrd="1" destOrd="0" presId="urn:microsoft.com/office/officeart/2005/8/layout/hierarchy2"/>
    <dgm:cxn modelId="{231BD5DE-9E82-4245-AA38-141895E5030D}" type="presParOf" srcId="{757F82F2-9B63-461B-8D6A-B115A49AAD9C}" destId="{1915A7C4-0D8C-41A4-8FB0-9FDB7B0B2233}" srcOrd="0" destOrd="0" presId="urn:microsoft.com/office/officeart/2005/8/layout/hierarchy2"/>
    <dgm:cxn modelId="{801F661C-F911-4B5C-B805-4C2F2ADD0B1A}" type="presParOf" srcId="{1915A7C4-0D8C-41A4-8FB0-9FDB7B0B2233}" destId="{CCF0A5C6-2754-41B3-8414-582312F494C4}" srcOrd="0" destOrd="0" presId="urn:microsoft.com/office/officeart/2005/8/layout/hierarchy2"/>
    <dgm:cxn modelId="{22C8199C-583C-4A14-9CD4-0BB14E1752FE}" type="presParOf" srcId="{757F82F2-9B63-461B-8D6A-B115A49AAD9C}" destId="{70A58C43-DF69-41BE-9605-096A5769ABB7}" srcOrd="1" destOrd="0" presId="urn:microsoft.com/office/officeart/2005/8/layout/hierarchy2"/>
    <dgm:cxn modelId="{392E0ACB-4758-4096-9810-A329E61589EF}" type="presParOf" srcId="{70A58C43-DF69-41BE-9605-096A5769ABB7}" destId="{38C127CB-CBDC-4425-8E4F-A8A0C8350A56}" srcOrd="0" destOrd="0" presId="urn:microsoft.com/office/officeart/2005/8/layout/hierarchy2"/>
    <dgm:cxn modelId="{DF3A29D4-E913-4B12-AA31-DD7111562839}" type="presParOf" srcId="{70A58C43-DF69-41BE-9605-096A5769ABB7}" destId="{0680AA84-F2EB-4516-BED0-0D5D25CD4772}" srcOrd="1" destOrd="0" presId="urn:microsoft.com/office/officeart/2005/8/layout/hierarchy2"/>
    <dgm:cxn modelId="{FC9BAF5D-1B17-4527-B630-B8F9264BE375}" type="presParOf" srcId="{0680AA84-F2EB-4516-BED0-0D5D25CD4772}" destId="{69DD063F-199C-4BD0-9F61-BC5FCF233DBB}" srcOrd="0" destOrd="0" presId="urn:microsoft.com/office/officeart/2005/8/layout/hierarchy2"/>
    <dgm:cxn modelId="{A6C97040-2CB7-4A16-A505-927C3744529D}" type="presParOf" srcId="{69DD063F-199C-4BD0-9F61-BC5FCF233DBB}" destId="{FDD3029D-95CE-4F53-9A29-45A4550B38E2}" srcOrd="0" destOrd="0" presId="urn:microsoft.com/office/officeart/2005/8/layout/hierarchy2"/>
    <dgm:cxn modelId="{AD375092-903A-47CE-BED0-52C02354CF85}" type="presParOf" srcId="{0680AA84-F2EB-4516-BED0-0D5D25CD4772}" destId="{F57BEE53-5C69-4E9E-B946-28036D0B5CF8}" srcOrd="1" destOrd="0" presId="urn:microsoft.com/office/officeart/2005/8/layout/hierarchy2"/>
    <dgm:cxn modelId="{B9341898-1C61-482D-AB33-8461E413371E}" type="presParOf" srcId="{F57BEE53-5C69-4E9E-B946-28036D0B5CF8}" destId="{D7169E2A-9C64-4652-97F0-39DA79E0C5CA}" srcOrd="0" destOrd="0" presId="urn:microsoft.com/office/officeart/2005/8/layout/hierarchy2"/>
    <dgm:cxn modelId="{AFD479C6-5A0D-4F1B-AE5D-BFDEC4B921FD}" type="presParOf" srcId="{F57BEE53-5C69-4E9E-B946-28036D0B5CF8}" destId="{53668446-28D8-4D49-89E9-F4805BA75525}" srcOrd="1" destOrd="0" presId="urn:microsoft.com/office/officeart/2005/8/layout/hierarchy2"/>
    <dgm:cxn modelId="{ACF7F845-A764-4C57-A97E-170CC677A501}" type="presParOf" srcId="{757F82F2-9B63-461B-8D6A-B115A49AAD9C}" destId="{4332A6E0-7A6B-4ACE-887F-32A877FC2B53}" srcOrd="2" destOrd="0" presId="urn:microsoft.com/office/officeart/2005/8/layout/hierarchy2"/>
    <dgm:cxn modelId="{28FB2A43-B988-4D94-A9A7-FC44255157F5}" type="presParOf" srcId="{4332A6E0-7A6B-4ACE-887F-32A877FC2B53}" destId="{8D57B1DE-0658-4161-86F3-63FCBD2930EA}" srcOrd="0" destOrd="0" presId="urn:microsoft.com/office/officeart/2005/8/layout/hierarchy2"/>
    <dgm:cxn modelId="{78D8C4CC-2195-414E-84F2-1FB294EF8055}" type="presParOf" srcId="{757F82F2-9B63-461B-8D6A-B115A49AAD9C}" destId="{EC1DB9B8-1B87-4FB5-A350-A11B92F5FBC7}" srcOrd="3" destOrd="0" presId="urn:microsoft.com/office/officeart/2005/8/layout/hierarchy2"/>
    <dgm:cxn modelId="{FF045A88-2EC7-4056-A9F1-FD519EFFF74D}" type="presParOf" srcId="{EC1DB9B8-1B87-4FB5-A350-A11B92F5FBC7}" destId="{5BAFB4B7-648D-48F3-9151-594BF870392A}" srcOrd="0" destOrd="0" presId="urn:microsoft.com/office/officeart/2005/8/layout/hierarchy2"/>
    <dgm:cxn modelId="{1C50472A-6C5B-464B-9E7B-B2BF75EF1809}" type="presParOf" srcId="{EC1DB9B8-1B87-4FB5-A350-A11B92F5FBC7}" destId="{5CE868DC-706F-4FE4-ABE7-E0788AEE0FF7}" srcOrd="1" destOrd="0" presId="urn:microsoft.com/office/officeart/2005/8/layout/hierarchy2"/>
    <dgm:cxn modelId="{106C6EC2-A184-4F1C-ABF4-E16F1A50FF4B}" type="presParOf" srcId="{5CE868DC-706F-4FE4-ABE7-E0788AEE0FF7}" destId="{77A46D8F-A75E-4C86-A49B-69FA3C7F46ED}" srcOrd="0" destOrd="0" presId="urn:microsoft.com/office/officeart/2005/8/layout/hierarchy2"/>
    <dgm:cxn modelId="{7030EF16-C695-43B0-AFDB-E4FE2FEA3553}" type="presParOf" srcId="{77A46D8F-A75E-4C86-A49B-69FA3C7F46ED}" destId="{A938385D-68B6-43D0-B14B-9B22E7DC8442}" srcOrd="0" destOrd="0" presId="urn:microsoft.com/office/officeart/2005/8/layout/hierarchy2"/>
    <dgm:cxn modelId="{9637DADA-3F00-44A3-9E0D-3C1944E1E9E2}" type="presParOf" srcId="{5CE868DC-706F-4FE4-ABE7-E0788AEE0FF7}" destId="{F0BB1AD8-7901-4FC8-9B01-289C7267A7C4}" srcOrd="1" destOrd="0" presId="urn:microsoft.com/office/officeart/2005/8/layout/hierarchy2"/>
    <dgm:cxn modelId="{66D6651B-44F8-42C2-8809-1B3B92D8101F}" type="presParOf" srcId="{F0BB1AD8-7901-4FC8-9B01-289C7267A7C4}" destId="{31A15295-2FC9-4B5D-8008-C765A1BA7A63}" srcOrd="0" destOrd="0" presId="urn:microsoft.com/office/officeart/2005/8/layout/hierarchy2"/>
    <dgm:cxn modelId="{CAC10716-D293-4633-81DB-FE54E0F8B464}" type="presParOf" srcId="{F0BB1AD8-7901-4FC8-9B01-289C7267A7C4}" destId="{34B7EB5F-91B2-4E7D-B8A6-2B82CDF74FA3}" srcOrd="1" destOrd="0" presId="urn:microsoft.com/office/officeart/2005/8/layout/hierarchy2"/>
    <dgm:cxn modelId="{9B292943-E1CE-4CA1-9EC4-C5BA3C9922B1}" type="presParOf" srcId="{757F82F2-9B63-461B-8D6A-B115A49AAD9C}" destId="{57D836A4-E627-4273-A480-8EBC0CC52B7E}" srcOrd="4" destOrd="0" presId="urn:microsoft.com/office/officeart/2005/8/layout/hierarchy2"/>
    <dgm:cxn modelId="{DC11964A-4D75-49B7-9AE6-EDCAAEBFE265}" type="presParOf" srcId="{57D836A4-E627-4273-A480-8EBC0CC52B7E}" destId="{D04416E3-1422-42D4-9F8B-B4CD6BFB21D0}" srcOrd="0" destOrd="0" presId="urn:microsoft.com/office/officeart/2005/8/layout/hierarchy2"/>
    <dgm:cxn modelId="{3D26D679-7B2B-4BFB-8051-3BA04A61BBCB}" type="presParOf" srcId="{757F82F2-9B63-461B-8D6A-B115A49AAD9C}" destId="{AFAFCFF9-8746-4B7F-935D-23BA282FED79}" srcOrd="5" destOrd="0" presId="urn:microsoft.com/office/officeart/2005/8/layout/hierarchy2"/>
    <dgm:cxn modelId="{242827AD-7E8A-45B4-AFF2-555ED7C4758D}" type="presParOf" srcId="{AFAFCFF9-8746-4B7F-935D-23BA282FED79}" destId="{3528440C-5EE1-4D66-B2DE-6442F62ADF83}" srcOrd="0" destOrd="0" presId="urn:microsoft.com/office/officeart/2005/8/layout/hierarchy2"/>
    <dgm:cxn modelId="{7CD4DF89-F6E1-41EF-9B59-C4E17FEB4323}" type="presParOf" srcId="{AFAFCFF9-8746-4B7F-935D-23BA282FED79}" destId="{D440765F-D999-4C16-9174-C00AFE7C6E44}" srcOrd="1" destOrd="0" presId="urn:microsoft.com/office/officeart/2005/8/layout/hierarchy2"/>
    <dgm:cxn modelId="{92CB088F-7902-440B-B440-61D5475B0494}" type="presParOf" srcId="{D440765F-D999-4C16-9174-C00AFE7C6E44}" destId="{5CB05D0F-C17C-46A0-918D-F5A0FB1CAE6A}" srcOrd="0" destOrd="0" presId="urn:microsoft.com/office/officeart/2005/8/layout/hierarchy2"/>
    <dgm:cxn modelId="{82390242-AA11-4E45-A691-20A8903300E5}" type="presParOf" srcId="{5CB05D0F-C17C-46A0-918D-F5A0FB1CAE6A}" destId="{453D1B92-9839-4967-BE5E-CD003B6665C8}" srcOrd="0" destOrd="0" presId="urn:microsoft.com/office/officeart/2005/8/layout/hierarchy2"/>
    <dgm:cxn modelId="{D30AD843-879C-49D3-AA12-E94342E7594E}" type="presParOf" srcId="{D440765F-D999-4C16-9174-C00AFE7C6E44}" destId="{E5B0C0C9-9576-48B0-9EF3-15F523ACC1DB}" srcOrd="1" destOrd="0" presId="urn:microsoft.com/office/officeart/2005/8/layout/hierarchy2"/>
    <dgm:cxn modelId="{E682BAFF-8DC7-43B8-B9A7-FB56843E9524}" type="presParOf" srcId="{E5B0C0C9-9576-48B0-9EF3-15F523ACC1DB}" destId="{055AB634-370D-4B6A-8E37-950FEA8A2427}" srcOrd="0" destOrd="0" presId="urn:microsoft.com/office/officeart/2005/8/layout/hierarchy2"/>
    <dgm:cxn modelId="{3E29F66E-DECE-42AD-A301-9695D51AAEB6}" type="presParOf" srcId="{E5B0C0C9-9576-48B0-9EF3-15F523ACC1DB}" destId="{BE1F9B17-69B5-4212-82B5-CA6D725A6B3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CF8D62-833D-4115-887C-5DA03E4EF36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A2640A6C-70F2-4BE4-8099-9FBFC7068BC4}">
      <dgm:prSet phldrT="[Text]" custT="1"/>
      <dgm:spPr>
        <a:solidFill>
          <a:schemeClr val="tx2"/>
        </a:solidFill>
      </dgm:spPr>
      <dgm:t>
        <a:bodyPr/>
        <a:lstStyle/>
        <a:p>
          <a:r>
            <a:rPr lang="tr-TR" sz="1600" b="1" dirty="0" smtClean="0">
              <a:sym typeface="Wingdings" panose="05000000000000000000" pitchFamily="2" charset="2"/>
            </a:rPr>
            <a:t>F_ETRBY17</a:t>
          </a:r>
          <a:endParaRPr lang="tr-TR" sz="1600" b="1" dirty="0"/>
        </a:p>
      </dgm:t>
    </dgm:pt>
    <dgm:pt modelId="{F398E623-D2A1-4F37-B3B8-EE2AA8BA839B}" type="parTrans" cxnId="{447C92E1-61E4-49AD-B881-AD568ABB246D}">
      <dgm:prSet/>
      <dgm:spPr/>
      <dgm:t>
        <a:bodyPr/>
        <a:lstStyle/>
        <a:p>
          <a:endParaRPr lang="tr-TR" b="1"/>
        </a:p>
      </dgm:t>
    </dgm:pt>
    <dgm:pt modelId="{9C349947-B89A-4EE4-B9E2-23B9F727A705}" type="sibTrans" cxnId="{447C92E1-61E4-49AD-B881-AD568ABB246D}">
      <dgm:prSet/>
      <dgm:spPr/>
      <dgm:t>
        <a:bodyPr/>
        <a:lstStyle/>
        <a:p>
          <a:endParaRPr lang="tr-TR" b="1"/>
        </a:p>
      </dgm:t>
    </dgm:pt>
    <dgm:pt modelId="{719CF68A-D379-4E59-B55A-A31895285F94}">
      <dgm:prSet phldrT="[Text]" custT="1"/>
      <dgm:spPr>
        <a:solidFill>
          <a:schemeClr val="tx2">
            <a:lumMod val="40000"/>
            <a:lumOff val="60000"/>
          </a:schemeClr>
        </a:solidFill>
      </dgm:spPr>
      <dgm:t>
        <a:bodyPr/>
        <a:lstStyle/>
        <a:p>
          <a:r>
            <a:rPr lang="tr-TR" sz="1100" b="1" dirty="0" smtClean="0"/>
            <a:t>F_ETRBQ117</a:t>
          </a:r>
          <a:endParaRPr lang="tr-TR" sz="1100" b="1" dirty="0"/>
        </a:p>
      </dgm:t>
    </dgm:pt>
    <dgm:pt modelId="{012749CD-4F59-4C89-A144-8CE79D44810B}" type="parTrans" cxnId="{784AA1A4-E736-4DDF-A6C2-9A541B9FBB28}">
      <dgm:prSet/>
      <dgm:spPr/>
      <dgm:t>
        <a:bodyPr/>
        <a:lstStyle/>
        <a:p>
          <a:endParaRPr lang="tr-TR" b="1"/>
        </a:p>
      </dgm:t>
    </dgm:pt>
    <dgm:pt modelId="{BC6DFF35-699D-43C4-ACD6-7A302D833201}" type="sibTrans" cxnId="{784AA1A4-E736-4DDF-A6C2-9A541B9FBB28}">
      <dgm:prSet/>
      <dgm:spPr/>
      <dgm:t>
        <a:bodyPr/>
        <a:lstStyle/>
        <a:p>
          <a:endParaRPr lang="tr-TR" b="1"/>
        </a:p>
      </dgm:t>
    </dgm:pt>
    <dgm:pt modelId="{D5A5EB13-50E8-43A1-9744-E773D5473A4C}">
      <dgm:prSet phldrT="[Text]" custT="1"/>
      <dgm:spPr>
        <a:solidFill>
          <a:schemeClr val="accent1">
            <a:lumMod val="60000"/>
            <a:lumOff val="40000"/>
          </a:schemeClr>
        </a:solidFill>
      </dgm:spPr>
      <dgm:t>
        <a:bodyPr/>
        <a:lstStyle/>
        <a:p>
          <a:r>
            <a:rPr lang="tr-TR" sz="1000" b="1" dirty="0" smtClean="0"/>
            <a:t>F_ETRBM0117</a:t>
          </a:r>
          <a:endParaRPr lang="tr-TR" sz="1000" b="1" dirty="0"/>
        </a:p>
      </dgm:t>
    </dgm:pt>
    <dgm:pt modelId="{592BC4A0-75FD-4A7B-A72B-F70B71C8D99F}" type="parTrans" cxnId="{BAA4FF31-E833-4F3C-9BAE-3931C1F8D3F5}">
      <dgm:prSet/>
      <dgm:spPr/>
      <dgm:t>
        <a:bodyPr/>
        <a:lstStyle/>
        <a:p>
          <a:endParaRPr lang="tr-TR" b="1"/>
        </a:p>
      </dgm:t>
    </dgm:pt>
    <dgm:pt modelId="{B8518908-3ADB-4B34-A38C-DD61A22F21AD}" type="sibTrans" cxnId="{BAA4FF31-E833-4F3C-9BAE-3931C1F8D3F5}">
      <dgm:prSet/>
      <dgm:spPr/>
      <dgm:t>
        <a:bodyPr/>
        <a:lstStyle/>
        <a:p>
          <a:endParaRPr lang="tr-TR" b="1"/>
        </a:p>
      </dgm:t>
    </dgm:pt>
    <dgm:pt modelId="{DDFD4CFE-E690-4B1E-BD1C-9E2434F3A5BA}">
      <dgm:prSet phldrT="[Text]" custT="1"/>
      <dgm:spPr/>
      <dgm:t>
        <a:bodyPr/>
        <a:lstStyle/>
        <a:p>
          <a:r>
            <a:rPr lang="tr-TR" sz="1000" b="1" dirty="0" smtClean="0"/>
            <a:t>F_ETRBM0217</a:t>
          </a:r>
          <a:endParaRPr lang="tr-TR" sz="1000" b="1" dirty="0"/>
        </a:p>
      </dgm:t>
    </dgm:pt>
    <dgm:pt modelId="{12D6959F-2B4F-4E06-95AA-39B1BBFDA004}" type="parTrans" cxnId="{617A5F18-AC68-4871-BC6B-C84E3116706E}">
      <dgm:prSet/>
      <dgm:spPr/>
      <dgm:t>
        <a:bodyPr/>
        <a:lstStyle/>
        <a:p>
          <a:endParaRPr lang="tr-TR" b="1"/>
        </a:p>
      </dgm:t>
    </dgm:pt>
    <dgm:pt modelId="{313BB78C-1B48-4126-BE1C-60F47BDF63FB}" type="sibTrans" cxnId="{617A5F18-AC68-4871-BC6B-C84E3116706E}">
      <dgm:prSet/>
      <dgm:spPr/>
      <dgm:t>
        <a:bodyPr/>
        <a:lstStyle/>
        <a:p>
          <a:endParaRPr lang="tr-TR" b="1"/>
        </a:p>
      </dgm:t>
    </dgm:pt>
    <dgm:pt modelId="{C4137456-2DB0-4F2B-9324-C80F0CF3F175}">
      <dgm:prSet phldrT="[Text]" custT="1"/>
      <dgm:spPr/>
      <dgm:t>
        <a:bodyPr/>
        <a:lstStyle/>
        <a:p>
          <a:r>
            <a:rPr lang="tr-TR" sz="1100" b="1" dirty="0" smtClean="0"/>
            <a:t>F_ETRBQ217</a:t>
          </a:r>
          <a:endParaRPr lang="tr-TR" sz="600" b="1" dirty="0"/>
        </a:p>
      </dgm:t>
    </dgm:pt>
    <dgm:pt modelId="{226C3F4C-6173-414C-AC0D-821A26B0DAB5}" type="parTrans" cxnId="{50E4DD6C-60F5-43A7-951F-D432C5C6C603}">
      <dgm:prSet/>
      <dgm:spPr/>
      <dgm:t>
        <a:bodyPr/>
        <a:lstStyle/>
        <a:p>
          <a:endParaRPr lang="tr-TR" b="1"/>
        </a:p>
      </dgm:t>
    </dgm:pt>
    <dgm:pt modelId="{32F79CAD-A8F7-4473-B4BC-A73AAE7B0935}" type="sibTrans" cxnId="{50E4DD6C-60F5-43A7-951F-D432C5C6C603}">
      <dgm:prSet/>
      <dgm:spPr/>
      <dgm:t>
        <a:bodyPr/>
        <a:lstStyle/>
        <a:p>
          <a:endParaRPr lang="tr-TR" b="1"/>
        </a:p>
      </dgm:t>
    </dgm:pt>
    <dgm:pt modelId="{5F20EA6E-4E02-48A7-939E-F5DFCBA69649}">
      <dgm:prSet phldrT="[Text]" custT="1"/>
      <dgm:spPr/>
      <dgm:t>
        <a:bodyPr/>
        <a:lstStyle/>
        <a:p>
          <a:r>
            <a:rPr lang="tr-TR" sz="1000" b="1" dirty="0" smtClean="0"/>
            <a:t>F_ETRBM1017</a:t>
          </a:r>
          <a:endParaRPr lang="tr-TR" sz="800" b="1" dirty="0"/>
        </a:p>
      </dgm:t>
    </dgm:pt>
    <dgm:pt modelId="{68146FF5-F6C3-4D20-A33A-FAF8678525E1}" type="parTrans" cxnId="{4F1E4F88-4E9D-46F8-B8E5-F25979C912DA}">
      <dgm:prSet/>
      <dgm:spPr/>
      <dgm:t>
        <a:bodyPr/>
        <a:lstStyle/>
        <a:p>
          <a:endParaRPr lang="tr-TR" b="1"/>
        </a:p>
      </dgm:t>
    </dgm:pt>
    <dgm:pt modelId="{B9A97F54-07E3-48B2-B1FF-9591FF03D830}" type="sibTrans" cxnId="{4F1E4F88-4E9D-46F8-B8E5-F25979C912DA}">
      <dgm:prSet/>
      <dgm:spPr/>
      <dgm:t>
        <a:bodyPr/>
        <a:lstStyle/>
        <a:p>
          <a:endParaRPr lang="tr-TR" b="1"/>
        </a:p>
      </dgm:t>
    </dgm:pt>
    <dgm:pt modelId="{456859C3-0631-4BC8-A8D9-5E97C2FD8722}">
      <dgm:prSet phldrT="[Text]" custT="1"/>
      <dgm:spPr/>
      <dgm:t>
        <a:bodyPr/>
        <a:lstStyle/>
        <a:p>
          <a:r>
            <a:rPr lang="tr-TR" sz="1100" b="1" dirty="0" smtClean="0"/>
            <a:t>F_ETRBQ417</a:t>
          </a:r>
          <a:endParaRPr lang="tr-TR" sz="1100" b="1" dirty="0"/>
        </a:p>
      </dgm:t>
    </dgm:pt>
    <dgm:pt modelId="{3FADF8F2-3D90-4EB4-8295-F8E60E7F745C}" type="parTrans" cxnId="{81B231DD-363A-43E6-AA37-44BB578C0F85}">
      <dgm:prSet/>
      <dgm:spPr/>
      <dgm:t>
        <a:bodyPr/>
        <a:lstStyle/>
        <a:p>
          <a:endParaRPr lang="tr-TR" b="1"/>
        </a:p>
      </dgm:t>
    </dgm:pt>
    <dgm:pt modelId="{587B6926-4C20-4DE3-AC6E-03D370BBCEE3}" type="sibTrans" cxnId="{81B231DD-363A-43E6-AA37-44BB578C0F85}">
      <dgm:prSet/>
      <dgm:spPr/>
      <dgm:t>
        <a:bodyPr/>
        <a:lstStyle/>
        <a:p>
          <a:endParaRPr lang="tr-TR" b="1"/>
        </a:p>
      </dgm:t>
    </dgm:pt>
    <dgm:pt modelId="{4AE151F4-7F17-4F97-89C6-A598A73A64C7}">
      <dgm:prSet phldrT="[Text]" custT="1"/>
      <dgm:spPr/>
      <dgm:t>
        <a:bodyPr/>
        <a:lstStyle/>
        <a:p>
          <a:r>
            <a:rPr lang="tr-TR" sz="1100" b="1" dirty="0" smtClean="0"/>
            <a:t>F_ETRBQ317</a:t>
          </a:r>
          <a:endParaRPr lang="tr-TR" sz="1100" b="1" dirty="0"/>
        </a:p>
      </dgm:t>
    </dgm:pt>
    <dgm:pt modelId="{14A32BD2-1A70-42A3-95E8-B5113DEB795E}" type="parTrans" cxnId="{5F7F1597-B965-48DA-96B2-DFB46ADA7965}">
      <dgm:prSet/>
      <dgm:spPr/>
      <dgm:t>
        <a:bodyPr/>
        <a:lstStyle/>
        <a:p>
          <a:endParaRPr lang="tr-TR" b="1"/>
        </a:p>
      </dgm:t>
    </dgm:pt>
    <dgm:pt modelId="{9536DBE3-23E9-4E8C-B66F-F86F6FED0024}" type="sibTrans" cxnId="{5F7F1597-B965-48DA-96B2-DFB46ADA7965}">
      <dgm:prSet/>
      <dgm:spPr/>
      <dgm:t>
        <a:bodyPr/>
        <a:lstStyle/>
        <a:p>
          <a:endParaRPr lang="tr-TR" b="1"/>
        </a:p>
      </dgm:t>
    </dgm:pt>
    <dgm:pt modelId="{62361418-D290-4E69-AC9F-A21064C32E6F}">
      <dgm:prSet phldrT="[Text]" custT="1"/>
      <dgm:spPr/>
      <dgm:t>
        <a:bodyPr/>
        <a:lstStyle/>
        <a:p>
          <a:r>
            <a:rPr lang="tr-TR" sz="1000" b="1" dirty="0" smtClean="0"/>
            <a:t>F_ETRBM0317</a:t>
          </a:r>
          <a:endParaRPr lang="tr-TR" sz="1000" b="1" dirty="0"/>
        </a:p>
      </dgm:t>
    </dgm:pt>
    <dgm:pt modelId="{389E9FC6-9A8E-4952-90DF-88BF341E5AE6}" type="parTrans" cxnId="{E21DA4F2-B178-4E41-AE23-FE02BE344419}">
      <dgm:prSet/>
      <dgm:spPr/>
      <dgm:t>
        <a:bodyPr/>
        <a:lstStyle/>
        <a:p>
          <a:endParaRPr lang="tr-TR" b="1"/>
        </a:p>
      </dgm:t>
    </dgm:pt>
    <dgm:pt modelId="{AD93FC8B-000C-4C1A-8106-A8F13ED8189E}" type="sibTrans" cxnId="{E21DA4F2-B178-4E41-AE23-FE02BE344419}">
      <dgm:prSet/>
      <dgm:spPr/>
      <dgm:t>
        <a:bodyPr/>
        <a:lstStyle/>
        <a:p>
          <a:endParaRPr lang="tr-TR" b="1"/>
        </a:p>
      </dgm:t>
    </dgm:pt>
    <dgm:pt modelId="{8809A9A4-58D5-4563-BD8D-942D3D235877}">
      <dgm:prSet phldrT="[Text]" custT="1"/>
      <dgm:spPr/>
      <dgm:t>
        <a:bodyPr/>
        <a:lstStyle/>
        <a:p>
          <a:r>
            <a:rPr lang="tr-TR" sz="1000" b="1" dirty="0" smtClean="0"/>
            <a:t>F_ETRBM0617</a:t>
          </a:r>
          <a:endParaRPr lang="tr-TR" sz="1000" b="1" dirty="0"/>
        </a:p>
      </dgm:t>
    </dgm:pt>
    <dgm:pt modelId="{FC34407C-4B74-474C-AF17-57119B4CA1D5}" type="parTrans" cxnId="{C69D17BB-89AA-4237-BAD1-98CAAE53ED64}">
      <dgm:prSet/>
      <dgm:spPr/>
      <dgm:t>
        <a:bodyPr/>
        <a:lstStyle/>
        <a:p>
          <a:endParaRPr lang="tr-TR" b="1"/>
        </a:p>
      </dgm:t>
    </dgm:pt>
    <dgm:pt modelId="{414435ED-3C76-409F-BABA-D52E44B9C9C9}" type="sibTrans" cxnId="{C69D17BB-89AA-4237-BAD1-98CAAE53ED64}">
      <dgm:prSet/>
      <dgm:spPr/>
      <dgm:t>
        <a:bodyPr/>
        <a:lstStyle/>
        <a:p>
          <a:endParaRPr lang="tr-TR" b="1"/>
        </a:p>
      </dgm:t>
    </dgm:pt>
    <dgm:pt modelId="{DCEA0F6B-C37B-44F5-AEA4-1E7204FD9BA1}">
      <dgm:prSet phldrT="[Text]" custT="1"/>
      <dgm:spPr/>
      <dgm:t>
        <a:bodyPr/>
        <a:lstStyle/>
        <a:p>
          <a:r>
            <a:rPr lang="tr-TR" sz="1000" b="1" dirty="0" smtClean="0"/>
            <a:t>F_ETRBM0417</a:t>
          </a:r>
          <a:endParaRPr lang="tr-TR" sz="600" b="1" dirty="0"/>
        </a:p>
      </dgm:t>
    </dgm:pt>
    <dgm:pt modelId="{580C2CB3-B7FF-4D85-8284-D219807C5F76}" type="parTrans" cxnId="{FE0A6D4B-0A2F-4370-94BE-C97DF4FE5079}">
      <dgm:prSet/>
      <dgm:spPr/>
      <dgm:t>
        <a:bodyPr/>
        <a:lstStyle/>
        <a:p>
          <a:endParaRPr lang="tr-TR" b="1"/>
        </a:p>
      </dgm:t>
    </dgm:pt>
    <dgm:pt modelId="{15ED44FE-EFD7-43C0-9EFA-AE95F64FE5A6}" type="sibTrans" cxnId="{FE0A6D4B-0A2F-4370-94BE-C97DF4FE5079}">
      <dgm:prSet/>
      <dgm:spPr/>
      <dgm:t>
        <a:bodyPr/>
        <a:lstStyle/>
        <a:p>
          <a:endParaRPr lang="tr-TR" b="1"/>
        </a:p>
      </dgm:t>
    </dgm:pt>
    <dgm:pt modelId="{7355E53E-4FF4-490D-B8B0-F1C0169728B2}">
      <dgm:prSet phldrT="[Text]" custT="1"/>
      <dgm:spPr/>
      <dgm:t>
        <a:bodyPr/>
        <a:lstStyle/>
        <a:p>
          <a:r>
            <a:rPr lang="tr-TR" sz="1000" b="1" dirty="0" smtClean="0"/>
            <a:t>F_ETRBM0517</a:t>
          </a:r>
          <a:endParaRPr lang="tr-TR" sz="1000" b="1" dirty="0"/>
        </a:p>
      </dgm:t>
    </dgm:pt>
    <dgm:pt modelId="{3FD915EE-78A2-4A67-87C0-CA978C1CEA3D}" type="parTrans" cxnId="{8D903BF1-5AFC-41D4-9C11-6A33180614C8}">
      <dgm:prSet/>
      <dgm:spPr/>
      <dgm:t>
        <a:bodyPr/>
        <a:lstStyle/>
        <a:p>
          <a:endParaRPr lang="tr-TR" b="1"/>
        </a:p>
      </dgm:t>
    </dgm:pt>
    <dgm:pt modelId="{B4795950-87A4-44C1-AE1E-4FCF51039881}" type="sibTrans" cxnId="{8D903BF1-5AFC-41D4-9C11-6A33180614C8}">
      <dgm:prSet/>
      <dgm:spPr/>
      <dgm:t>
        <a:bodyPr/>
        <a:lstStyle/>
        <a:p>
          <a:endParaRPr lang="tr-TR" b="1"/>
        </a:p>
      </dgm:t>
    </dgm:pt>
    <dgm:pt modelId="{D8F8ADC1-C131-48D8-A743-D884FCDB579B}">
      <dgm:prSet phldrT="[Text]" custT="1"/>
      <dgm:spPr/>
      <dgm:t>
        <a:bodyPr/>
        <a:lstStyle/>
        <a:p>
          <a:r>
            <a:rPr lang="tr-TR" sz="1000" b="1" dirty="0" smtClean="0"/>
            <a:t>F_ETRBM0917</a:t>
          </a:r>
          <a:endParaRPr lang="tr-TR" sz="600" b="1" dirty="0"/>
        </a:p>
      </dgm:t>
    </dgm:pt>
    <dgm:pt modelId="{871FB86E-2340-4C6D-9B2E-57D6BF8AF939}" type="parTrans" cxnId="{368E9E9C-F6D2-41A6-9616-5FA00C685F0D}">
      <dgm:prSet/>
      <dgm:spPr/>
      <dgm:t>
        <a:bodyPr/>
        <a:lstStyle/>
        <a:p>
          <a:endParaRPr lang="tr-TR" b="1"/>
        </a:p>
      </dgm:t>
    </dgm:pt>
    <dgm:pt modelId="{CFCEA1D8-2C77-46CE-8E23-BA957DD6B4D0}" type="sibTrans" cxnId="{368E9E9C-F6D2-41A6-9616-5FA00C685F0D}">
      <dgm:prSet/>
      <dgm:spPr/>
      <dgm:t>
        <a:bodyPr/>
        <a:lstStyle/>
        <a:p>
          <a:endParaRPr lang="tr-TR" b="1"/>
        </a:p>
      </dgm:t>
    </dgm:pt>
    <dgm:pt modelId="{D994A7C9-E6A1-419E-9AD6-239FFC0DBDF5}">
      <dgm:prSet phldrT="[Text]" custT="1"/>
      <dgm:spPr/>
      <dgm:t>
        <a:bodyPr/>
        <a:lstStyle/>
        <a:p>
          <a:r>
            <a:rPr lang="tr-TR" sz="1000" b="1" dirty="0" smtClean="0"/>
            <a:t>F_ETRBM0717</a:t>
          </a:r>
          <a:endParaRPr lang="tr-TR" sz="1000" b="1" dirty="0"/>
        </a:p>
      </dgm:t>
    </dgm:pt>
    <dgm:pt modelId="{27AAE66A-3AE1-45EC-8364-FD158C172DB1}" type="parTrans" cxnId="{E1912C99-46D0-4169-BCFD-12F0B208AC81}">
      <dgm:prSet/>
      <dgm:spPr/>
      <dgm:t>
        <a:bodyPr/>
        <a:lstStyle/>
        <a:p>
          <a:endParaRPr lang="tr-TR" b="1"/>
        </a:p>
      </dgm:t>
    </dgm:pt>
    <dgm:pt modelId="{AA4DB600-0ABB-4F8B-AE55-B06624102517}" type="sibTrans" cxnId="{E1912C99-46D0-4169-BCFD-12F0B208AC81}">
      <dgm:prSet/>
      <dgm:spPr/>
      <dgm:t>
        <a:bodyPr/>
        <a:lstStyle/>
        <a:p>
          <a:endParaRPr lang="tr-TR" b="1"/>
        </a:p>
      </dgm:t>
    </dgm:pt>
    <dgm:pt modelId="{F0EB1FFF-98D9-4E19-821E-E65017ADD832}">
      <dgm:prSet phldrT="[Text]" custT="1"/>
      <dgm:spPr/>
      <dgm:t>
        <a:bodyPr/>
        <a:lstStyle/>
        <a:p>
          <a:r>
            <a:rPr lang="tr-TR" sz="1000" b="1" dirty="0" smtClean="0"/>
            <a:t>F_ETRBM0817</a:t>
          </a:r>
          <a:endParaRPr lang="tr-TR" sz="1000" b="1" dirty="0"/>
        </a:p>
      </dgm:t>
    </dgm:pt>
    <dgm:pt modelId="{4A4D4E0F-E723-4A69-8C02-DFECEF4419FE}" type="parTrans" cxnId="{E4A10D4D-53A4-446B-AF47-2C6B8BE47F8B}">
      <dgm:prSet/>
      <dgm:spPr/>
      <dgm:t>
        <a:bodyPr/>
        <a:lstStyle/>
        <a:p>
          <a:endParaRPr lang="tr-TR" b="1"/>
        </a:p>
      </dgm:t>
    </dgm:pt>
    <dgm:pt modelId="{99946CF3-DB2A-48AF-B2F2-9594677D3F55}" type="sibTrans" cxnId="{E4A10D4D-53A4-446B-AF47-2C6B8BE47F8B}">
      <dgm:prSet/>
      <dgm:spPr/>
      <dgm:t>
        <a:bodyPr/>
        <a:lstStyle/>
        <a:p>
          <a:endParaRPr lang="tr-TR" b="1"/>
        </a:p>
      </dgm:t>
    </dgm:pt>
    <dgm:pt modelId="{458A2545-907C-41FB-9FB2-0EC28F04F6EC}">
      <dgm:prSet phldrT="[Text]" custT="1"/>
      <dgm:spPr/>
      <dgm:t>
        <a:bodyPr/>
        <a:lstStyle/>
        <a:p>
          <a:r>
            <a:rPr lang="tr-TR" sz="1000" b="1" dirty="0" smtClean="0"/>
            <a:t>F_ETRBM1217</a:t>
          </a:r>
          <a:endParaRPr lang="tr-TR" sz="1100" b="1" dirty="0"/>
        </a:p>
      </dgm:t>
    </dgm:pt>
    <dgm:pt modelId="{5F7D2EDC-75EB-4598-BACF-6DC777A0A0EF}" type="parTrans" cxnId="{105C2F48-1E98-4FD7-9A61-9410104286F3}">
      <dgm:prSet/>
      <dgm:spPr/>
      <dgm:t>
        <a:bodyPr/>
        <a:lstStyle/>
        <a:p>
          <a:endParaRPr lang="tr-TR" b="1"/>
        </a:p>
      </dgm:t>
    </dgm:pt>
    <dgm:pt modelId="{23307146-057B-4FB6-8B98-1EB24FC83D11}" type="sibTrans" cxnId="{105C2F48-1E98-4FD7-9A61-9410104286F3}">
      <dgm:prSet/>
      <dgm:spPr/>
      <dgm:t>
        <a:bodyPr/>
        <a:lstStyle/>
        <a:p>
          <a:endParaRPr lang="tr-TR" b="1"/>
        </a:p>
      </dgm:t>
    </dgm:pt>
    <dgm:pt modelId="{E6672597-0F60-4BFD-B8C2-8092E97F61F0}">
      <dgm:prSet phldrT="[Text]" custT="1"/>
      <dgm:spPr/>
      <dgm:t>
        <a:bodyPr/>
        <a:lstStyle/>
        <a:p>
          <a:r>
            <a:rPr lang="tr-TR" sz="1000" b="1" dirty="0" smtClean="0"/>
            <a:t>F_ETRBM1117</a:t>
          </a:r>
          <a:endParaRPr lang="tr-TR" sz="900" b="1" dirty="0"/>
        </a:p>
      </dgm:t>
    </dgm:pt>
    <dgm:pt modelId="{1765592E-3DBA-4963-92CF-81B6DD360FA6}" type="parTrans" cxnId="{0F220202-95A6-4BE5-BD05-9E89BE7CA264}">
      <dgm:prSet/>
      <dgm:spPr/>
      <dgm:t>
        <a:bodyPr/>
        <a:lstStyle/>
        <a:p>
          <a:endParaRPr lang="tr-TR" b="1"/>
        </a:p>
      </dgm:t>
    </dgm:pt>
    <dgm:pt modelId="{E40528F4-4132-4C34-8F6D-257EDA664349}" type="sibTrans" cxnId="{0F220202-95A6-4BE5-BD05-9E89BE7CA264}">
      <dgm:prSet/>
      <dgm:spPr/>
      <dgm:t>
        <a:bodyPr/>
        <a:lstStyle/>
        <a:p>
          <a:endParaRPr lang="tr-TR" b="1"/>
        </a:p>
      </dgm:t>
    </dgm:pt>
    <dgm:pt modelId="{E4C19856-452F-425E-97BB-423A7021AEEF}" type="pres">
      <dgm:prSet presAssocID="{90CF8D62-833D-4115-887C-5DA03E4EF363}" presName="diagram" presStyleCnt="0">
        <dgm:presLayoutVars>
          <dgm:chPref val="1"/>
          <dgm:dir/>
          <dgm:animOne val="branch"/>
          <dgm:animLvl val="lvl"/>
          <dgm:resizeHandles val="exact"/>
        </dgm:presLayoutVars>
      </dgm:prSet>
      <dgm:spPr/>
      <dgm:t>
        <a:bodyPr/>
        <a:lstStyle/>
        <a:p>
          <a:endParaRPr lang="tr-TR"/>
        </a:p>
      </dgm:t>
    </dgm:pt>
    <dgm:pt modelId="{97A0536F-17F5-44BD-A8EA-843F0907F4CC}" type="pres">
      <dgm:prSet presAssocID="{A2640A6C-70F2-4BE4-8099-9FBFC7068BC4}" presName="root1" presStyleCnt="0"/>
      <dgm:spPr/>
    </dgm:pt>
    <dgm:pt modelId="{9220532F-80E0-4771-8FD6-F0F564B1D769}" type="pres">
      <dgm:prSet presAssocID="{A2640A6C-70F2-4BE4-8099-9FBFC7068BC4}" presName="LevelOneTextNode" presStyleLbl="node0" presStyleIdx="0" presStyleCnt="1" custScaleX="424155" custScaleY="226193" custLinFactX="-100000" custLinFactNeighborX="-168391" custLinFactNeighborY="-6467">
        <dgm:presLayoutVars>
          <dgm:chPref val="3"/>
        </dgm:presLayoutVars>
      </dgm:prSet>
      <dgm:spPr/>
      <dgm:t>
        <a:bodyPr/>
        <a:lstStyle/>
        <a:p>
          <a:endParaRPr lang="tr-TR"/>
        </a:p>
      </dgm:t>
    </dgm:pt>
    <dgm:pt modelId="{4E0ECD84-D101-466E-80C0-52A2AE9C2E6D}" type="pres">
      <dgm:prSet presAssocID="{A2640A6C-70F2-4BE4-8099-9FBFC7068BC4}" presName="level2hierChild" presStyleCnt="0"/>
      <dgm:spPr/>
    </dgm:pt>
    <dgm:pt modelId="{FFAA21D1-75C2-4FBD-A279-0FFF995E1054}" type="pres">
      <dgm:prSet presAssocID="{012749CD-4F59-4C89-A144-8CE79D44810B}" presName="conn2-1" presStyleLbl="parChTrans1D2" presStyleIdx="0" presStyleCnt="4"/>
      <dgm:spPr/>
      <dgm:t>
        <a:bodyPr/>
        <a:lstStyle/>
        <a:p>
          <a:endParaRPr lang="tr-TR"/>
        </a:p>
      </dgm:t>
    </dgm:pt>
    <dgm:pt modelId="{68A71A1C-8876-4F1F-9A44-BA0C45427841}" type="pres">
      <dgm:prSet presAssocID="{012749CD-4F59-4C89-A144-8CE79D44810B}" presName="connTx" presStyleLbl="parChTrans1D2" presStyleIdx="0" presStyleCnt="4"/>
      <dgm:spPr/>
      <dgm:t>
        <a:bodyPr/>
        <a:lstStyle/>
        <a:p>
          <a:endParaRPr lang="tr-TR"/>
        </a:p>
      </dgm:t>
    </dgm:pt>
    <dgm:pt modelId="{BE18B9B4-F433-43DB-AD10-3D02660D7D9D}" type="pres">
      <dgm:prSet presAssocID="{719CF68A-D379-4E59-B55A-A31895285F94}" presName="root2" presStyleCnt="0"/>
      <dgm:spPr/>
    </dgm:pt>
    <dgm:pt modelId="{DF6EDF5A-383E-43CB-BEC3-433DB291DBC1}" type="pres">
      <dgm:prSet presAssocID="{719CF68A-D379-4E59-B55A-A31895285F94}" presName="LevelTwoTextNode" presStyleLbl="node2" presStyleIdx="0" presStyleCnt="4" custScaleX="212286" custLinFactNeighborX="-64672" custLinFactNeighborY="-3234">
        <dgm:presLayoutVars>
          <dgm:chPref val="3"/>
        </dgm:presLayoutVars>
      </dgm:prSet>
      <dgm:spPr/>
      <dgm:t>
        <a:bodyPr/>
        <a:lstStyle/>
        <a:p>
          <a:endParaRPr lang="tr-TR"/>
        </a:p>
      </dgm:t>
    </dgm:pt>
    <dgm:pt modelId="{79F76EAA-B56D-40C1-BEF8-3BFE0CF682D1}" type="pres">
      <dgm:prSet presAssocID="{719CF68A-D379-4E59-B55A-A31895285F94}" presName="level3hierChild" presStyleCnt="0"/>
      <dgm:spPr/>
    </dgm:pt>
    <dgm:pt modelId="{9674D8B8-5F64-468B-9888-453BCD284D88}" type="pres">
      <dgm:prSet presAssocID="{592BC4A0-75FD-4A7B-A72B-F70B71C8D99F}" presName="conn2-1" presStyleLbl="parChTrans1D3" presStyleIdx="0" presStyleCnt="12"/>
      <dgm:spPr/>
      <dgm:t>
        <a:bodyPr/>
        <a:lstStyle/>
        <a:p>
          <a:endParaRPr lang="tr-TR"/>
        </a:p>
      </dgm:t>
    </dgm:pt>
    <dgm:pt modelId="{118B5BE3-EFD3-40B4-9359-D3EEE8D8ED61}" type="pres">
      <dgm:prSet presAssocID="{592BC4A0-75FD-4A7B-A72B-F70B71C8D99F}" presName="connTx" presStyleLbl="parChTrans1D3" presStyleIdx="0" presStyleCnt="12"/>
      <dgm:spPr/>
      <dgm:t>
        <a:bodyPr/>
        <a:lstStyle/>
        <a:p>
          <a:endParaRPr lang="tr-TR"/>
        </a:p>
      </dgm:t>
    </dgm:pt>
    <dgm:pt modelId="{44BA8324-784F-4E71-981D-09A3AAEC08FB}" type="pres">
      <dgm:prSet presAssocID="{D5A5EB13-50E8-43A1-9744-E773D5473A4C}" presName="root2" presStyleCnt="0"/>
      <dgm:spPr/>
    </dgm:pt>
    <dgm:pt modelId="{6F484A32-C72C-4291-906B-929D75B8739E}" type="pres">
      <dgm:prSet presAssocID="{D5A5EB13-50E8-43A1-9744-E773D5473A4C}" presName="LevelTwoTextNode" presStyleLbl="node3" presStyleIdx="0" presStyleCnt="12" custScaleX="189958" custLinFactNeighborX="79224" custLinFactNeighborY="-834">
        <dgm:presLayoutVars>
          <dgm:chPref val="3"/>
        </dgm:presLayoutVars>
      </dgm:prSet>
      <dgm:spPr/>
      <dgm:t>
        <a:bodyPr/>
        <a:lstStyle/>
        <a:p>
          <a:endParaRPr lang="tr-TR"/>
        </a:p>
      </dgm:t>
    </dgm:pt>
    <dgm:pt modelId="{95529294-E57E-49C2-BC9E-4E183EDCAB42}" type="pres">
      <dgm:prSet presAssocID="{D5A5EB13-50E8-43A1-9744-E773D5473A4C}" presName="level3hierChild" presStyleCnt="0"/>
      <dgm:spPr/>
    </dgm:pt>
    <dgm:pt modelId="{A90F32DE-1EAC-48BC-B29A-17C6E6283147}" type="pres">
      <dgm:prSet presAssocID="{12D6959F-2B4F-4E06-95AA-39B1BBFDA004}" presName="conn2-1" presStyleLbl="parChTrans1D3" presStyleIdx="1" presStyleCnt="12"/>
      <dgm:spPr/>
      <dgm:t>
        <a:bodyPr/>
        <a:lstStyle/>
        <a:p>
          <a:endParaRPr lang="tr-TR"/>
        </a:p>
      </dgm:t>
    </dgm:pt>
    <dgm:pt modelId="{EA69BF1B-5FE8-4E54-8713-1C7506B7E7C5}" type="pres">
      <dgm:prSet presAssocID="{12D6959F-2B4F-4E06-95AA-39B1BBFDA004}" presName="connTx" presStyleLbl="parChTrans1D3" presStyleIdx="1" presStyleCnt="12"/>
      <dgm:spPr/>
      <dgm:t>
        <a:bodyPr/>
        <a:lstStyle/>
        <a:p>
          <a:endParaRPr lang="tr-TR"/>
        </a:p>
      </dgm:t>
    </dgm:pt>
    <dgm:pt modelId="{9D356899-7688-41C3-9170-A8815FD242E0}" type="pres">
      <dgm:prSet presAssocID="{DDFD4CFE-E690-4B1E-BD1C-9E2434F3A5BA}" presName="root2" presStyleCnt="0"/>
      <dgm:spPr/>
    </dgm:pt>
    <dgm:pt modelId="{F87F2600-9157-46E8-A4FC-B0885D9B9D80}" type="pres">
      <dgm:prSet presAssocID="{DDFD4CFE-E690-4B1E-BD1C-9E2434F3A5BA}" presName="LevelTwoTextNode" presStyleLbl="node3" presStyleIdx="1" presStyleCnt="12" custScaleX="190326" custLinFactNeighborX="79224" custLinFactNeighborY="-3234">
        <dgm:presLayoutVars>
          <dgm:chPref val="3"/>
        </dgm:presLayoutVars>
      </dgm:prSet>
      <dgm:spPr/>
      <dgm:t>
        <a:bodyPr/>
        <a:lstStyle/>
        <a:p>
          <a:endParaRPr lang="tr-TR"/>
        </a:p>
      </dgm:t>
    </dgm:pt>
    <dgm:pt modelId="{EC17C6A7-FF3C-49F6-B0BF-BD0944258E7B}" type="pres">
      <dgm:prSet presAssocID="{DDFD4CFE-E690-4B1E-BD1C-9E2434F3A5BA}" presName="level3hierChild" presStyleCnt="0"/>
      <dgm:spPr/>
    </dgm:pt>
    <dgm:pt modelId="{49A3A55F-C55F-44E4-BA7E-915C420828A7}" type="pres">
      <dgm:prSet presAssocID="{389E9FC6-9A8E-4952-90DF-88BF341E5AE6}" presName="conn2-1" presStyleLbl="parChTrans1D3" presStyleIdx="2" presStyleCnt="12"/>
      <dgm:spPr/>
      <dgm:t>
        <a:bodyPr/>
        <a:lstStyle/>
        <a:p>
          <a:endParaRPr lang="tr-TR"/>
        </a:p>
      </dgm:t>
    </dgm:pt>
    <dgm:pt modelId="{5CAB2CA5-C716-4F6D-A57D-E94CB84F0E1D}" type="pres">
      <dgm:prSet presAssocID="{389E9FC6-9A8E-4952-90DF-88BF341E5AE6}" presName="connTx" presStyleLbl="parChTrans1D3" presStyleIdx="2" presStyleCnt="12"/>
      <dgm:spPr/>
      <dgm:t>
        <a:bodyPr/>
        <a:lstStyle/>
        <a:p>
          <a:endParaRPr lang="tr-TR"/>
        </a:p>
      </dgm:t>
    </dgm:pt>
    <dgm:pt modelId="{5572576F-0519-4592-BA8A-A4E04F603CE8}" type="pres">
      <dgm:prSet presAssocID="{62361418-D290-4E69-AC9F-A21064C32E6F}" presName="root2" presStyleCnt="0"/>
      <dgm:spPr/>
    </dgm:pt>
    <dgm:pt modelId="{3563105D-8DA9-4DBF-909F-B26A0E915A1F}" type="pres">
      <dgm:prSet presAssocID="{62361418-D290-4E69-AC9F-A21064C32E6F}" presName="LevelTwoTextNode" presStyleLbl="node3" presStyleIdx="2" presStyleCnt="12" custScaleX="190326" custLinFactNeighborX="79223" custLinFactNeighborY="-6468">
        <dgm:presLayoutVars>
          <dgm:chPref val="3"/>
        </dgm:presLayoutVars>
      </dgm:prSet>
      <dgm:spPr/>
      <dgm:t>
        <a:bodyPr/>
        <a:lstStyle/>
        <a:p>
          <a:endParaRPr lang="tr-TR"/>
        </a:p>
      </dgm:t>
    </dgm:pt>
    <dgm:pt modelId="{553B1B64-70E4-4BF2-A94E-D7418FCCE444}" type="pres">
      <dgm:prSet presAssocID="{62361418-D290-4E69-AC9F-A21064C32E6F}" presName="level3hierChild" presStyleCnt="0"/>
      <dgm:spPr/>
    </dgm:pt>
    <dgm:pt modelId="{8B488663-BA6D-430A-8534-29343A7A5F7B}" type="pres">
      <dgm:prSet presAssocID="{226C3F4C-6173-414C-AC0D-821A26B0DAB5}" presName="conn2-1" presStyleLbl="parChTrans1D2" presStyleIdx="1" presStyleCnt="4"/>
      <dgm:spPr/>
      <dgm:t>
        <a:bodyPr/>
        <a:lstStyle/>
        <a:p>
          <a:endParaRPr lang="tr-TR"/>
        </a:p>
      </dgm:t>
    </dgm:pt>
    <dgm:pt modelId="{EC2534A3-E42F-4C19-96B9-33006D6DF85A}" type="pres">
      <dgm:prSet presAssocID="{226C3F4C-6173-414C-AC0D-821A26B0DAB5}" presName="connTx" presStyleLbl="parChTrans1D2" presStyleIdx="1" presStyleCnt="4"/>
      <dgm:spPr/>
      <dgm:t>
        <a:bodyPr/>
        <a:lstStyle/>
        <a:p>
          <a:endParaRPr lang="tr-TR"/>
        </a:p>
      </dgm:t>
    </dgm:pt>
    <dgm:pt modelId="{C6514635-9361-42E0-AA81-8B79CC75AE77}" type="pres">
      <dgm:prSet presAssocID="{C4137456-2DB0-4F2B-9324-C80F0CF3F175}" presName="root2" presStyleCnt="0"/>
      <dgm:spPr/>
    </dgm:pt>
    <dgm:pt modelId="{8FD7013A-1858-42BF-B468-8A6D96159A49}" type="pres">
      <dgm:prSet presAssocID="{C4137456-2DB0-4F2B-9324-C80F0CF3F175}" presName="LevelTwoTextNode" presStyleLbl="node2" presStyleIdx="1" presStyleCnt="4" custScaleX="212286" custLinFactNeighborX="-64673" custLinFactNeighborY="-9701">
        <dgm:presLayoutVars>
          <dgm:chPref val="3"/>
        </dgm:presLayoutVars>
      </dgm:prSet>
      <dgm:spPr/>
      <dgm:t>
        <a:bodyPr/>
        <a:lstStyle/>
        <a:p>
          <a:endParaRPr lang="tr-TR"/>
        </a:p>
      </dgm:t>
    </dgm:pt>
    <dgm:pt modelId="{9B057761-3AB8-4940-8704-6160A627D292}" type="pres">
      <dgm:prSet presAssocID="{C4137456-2DB0-4F2B-9324-C80F0CF3F175}" presName="level3hierChild" presStyleCnt="0"/>
      <dgm:spPr/>
    </dgm:pt>
    <dgm:pt modelId="{68A2C992-992A-4CBB-9CA3-77A33869EDDC}" type="pres">
      <dgm:prSet presAssocID="{580C2CB3-B7FF-4D85-8284-D219807C5F76}" presName="conn2-1" presStyleLbl="parChTrans1D3" presStyleIdx="3" presStyleCnt="12"/>
      <dgm:spPr/>
      <dgm:t>
        <a:bodyPr/>
        <a:lstStyle/>
        <a:p>
          <a:endParaRPr lang="tr-TR"/>
        </a:p>
      </dgm:t>
    </dgm:pt>
    <dgm:pt modelId="{2423EEDD-FEB5-4212-88D2-0F211A1B19EA}" type="pres">
      <dgm:prSet presAssocID="{580C2CB3-B7FF-4D85-8284-D219807C5F76}" presName="connTx" presStyleLbl="parChTrans1D3" presStyleIdx="3" presStyleCnt="12"/>
      <dgm:spPr/>
      <dgm:t>
        <a:bodyPr/>
        <a:lstStyle/>
        <a:p>
          <a:endParaRPr lang="tr-TR"/>
        </a:p>
      </dgm:t>
    </dgm:pt>
    <dgm:pt modelId="{D490C2DB-B2A7-4246-92EA-397C992ABEE6}" type="pres">
      <dgm:prSet presAssocID="{DCEA0F6B-C37B-44F5-AEA4-1E7204FD9BA1}" presName="root2" presStyleCnt="0"/>
      <dgm:spPr/>
    </dgm:pt>
    <dgm:pt modelId="{55E79006-409F-4005-83BC-1E482BF0CB0B}" type="pres">
      <dgm:prSet presAssocID="{DCEA0F6B-C37B-44F5-AEA4-1E7204FD9BA1}" presName="LevelTwoTextNode" presStyleLbl="node3" presStyleIdx="3" presStyleCnt="12" custScaleX="189958" custLinFactNeighborX="77607" custLinFactNeighborY="-3234">
        <dgm:presLayoutVars>
          <dgm:chPref val="3"/>
        </dgm:presLayoutVars>
      </dgm:prSet>
      <dgm:spPr/>
      <dgm:t>
        <a:bodyPr/>
        <a:lstStyle/>
        <a:p>
          <a:endParaRPr lang="tr-TR"/>
        </a:p>
      </dgm:t>
    </dgm:pt>
    <dgm:pt modelId="{D9024EB7-E1FE-4D28-9ADF-16E328556458}" type="pres">
      <dgm:prSet presAssocID="{DCEA0F6B-C37B-44F5-AEA4-1E7204FD9BA1}" presName="level3hierChild" presStyleCnt="0"/>
      <dgm:spPr/>
    </dgm:pt>
    <dgm:pt modelId="{9E96CD9E-F13D-43BA-BE85-85D783FBD220}" type="pres">
      <dgm:prSet presAssocID="{3FD915EE-78A2-4A67-87C0-CA978C1CEA3D}" presName="conn2-1" presStyleLbl="parChTrans1D3" presStyleIdx="4" presStyleCnt="12"/>
      <dgm:spPr/>
      <dgm:t>
        <a:bodyPr/>
        <a:lstStyle/>
        <a:p>
          <a:endParaRPr lang="tr-TR"/>
        </a:p>
      </dgm:t>
    </dgm:pt>
    <dgm:pt modelId="{2A3D02E5-2975-4F39-85CA-04AD6B55D82C}" type="pres">
      <dgm:prSet presAssocID="{3FD915EE-78A2-4A67-87C0-CA978C1CEA3D}" presName="connTx" presStyleLbl="parChTrans1D3" presStyleIdx="4" presStyleCnt="12"/>
      <dgm:spPr/>
      <dgm:t>
        <a:bodyPr/>
        <a:lstStyle/>
        <a:p>
          <a:endParaRPr lang="tr-TR"/>
        </a:p>
      </dgm:t>
    </dgm:pt>
    <dgm:pt modelId="{F27C4B0E-A2A0-4A46-829C-C5AEE8FC0C33}" type="pres">
      <dgm:prSet presAssocID="{7355E53E-4FF4-490D-B8B0-F1C0169728B2}" presName="root2" presStyleCnt="0"/>
      <dgm:spPr/>
    </dgm:pt>
    <dgm:pt modelId="{F7B3CC56-7E95-4053-B003-334D7AC7339C}" type="pres">
      <dgm:prSet presAssocID="{7355E53E-4FF4-490D-B8B0-F1C0169728B2}" presName="LevelTwoTextNode" presStyleLbl="node3" presStyleIdx="4" presStyleCnt="12" custScaleX="190326" custLinFactNeighborX="75990" custLinFactNeighborY="-3235">
        <dgm:presLayoutVars>
          <dgm:chPref val="3"/>
        </dgm:presLayoutVars>
      </dgm:prSet>
      <dgm:spPr/>
      <dgm:t>
        <a:bodyPr/>
        <a:lstStyle/>
        <a:p>
          <a:endParaRPr lang="tr-TR"/>
        </a:p>
      </dgm:t>
    </dgm:pt>
    <dgm:pt modelId="{BAF79463-F1FF-4CFA-9227-2A20C8D163A4}" type="pres">
      <dgm:prSet presAssocID="{7355E53E-4FF4-490D-B8B0-F1C0169728B2}" presName="level3hierChild" presStyleCnt="0"/>
      <dgm:spPr/>
    </dgm:pt>
    <dgm:pt modelId="{173E1086-1605-4EFF-BE3A-E7318EC1D9E6}" type="pres">
      <dgm:prSet presAssocID="{FC34407C-4B74-474C-AF17-57119B4CA1D5}" presName="conn2-1" presStyleLbl="parChTrans1D3" presStyleIdx="5" presStyleCnt="12"/>
      <dgm:spPr/>
      <dgm:t>
        <a:bodyPr/>
        <a:lstStyle/>
        <a:p>
          <a:endParaRPr lang="tr-TR"/>
        </a:p>
      </dgm:t>
    </dgm:pt>
    <dgm:pt modelId="{DD39FADB-887C-44EE-83C2-8928523EFD83}" type="pres">
      <dgm:prSet presAssocID="{FC34407C-4B74-474C-AF17-57119B4CA1D5}" presName="connTx" presStyleLbl="parChTrans1D3" presStyleIdx="5" presStyleCnt="12"/>
      <dgm:spPr/>
      <dgm:t>
        <a:bodyPr/>
        <a:lstStyle/>
        <a:p>
          <a:endParaRPr lang="tr-TR"/>
        </a:p>
      </dgm:t>
    </dgm:pt>
    <dgm:pt modelId="{1E6F51DC-46E6-465D-B319-8C5673F8AFE2}" type="pres">
      <dgm:prSet presAssocID="{8809A9A4-58D5-4563-BD8D-942D3D235877}" presName="root2" presStyleCnt="0"/>
      <dgm:spPr/>
    </dgm:pt>
    <dgm:pt modelId="{D7AD59A0-A984-4AC9-91A1-A16DE69F84E7}" type="pres">
      <dgm:prSet presAssocID="{8809A9A4-58D5-4563-BD8D-942D3D235877}" presName="LevelTwoTextNode" presStyleLbl="node3" presStyleIdx="5" presStyleCnt="12" custAng="0" custScaleX="190326" custLinFactNeighborX="77607" custLinFactNeighborY="-9701">
        <dgm:presLayoutVars>
          <dgm:chPref val="3"/>
        </dgm:presLayoutVars>
      </dgm:prSet>
      <dgm:spPr/>
      <dgm:t>
        <a:bodyPr/>
        <a:lstStyle/>
        <a:p>
          <a:endParaRPr lang="tr-TR"/>
        </a:p>
      </dgm:t>
    </dgm:pt>
    <dgm:pt modelId="{7787EF1B-335B-49F2-8592-ED1660328D64}" type="pres">
      <dgm:prSet presAssocID="{8809A9A4-58D5-4563-BD8D-942D3D235877}" presName="level3hierChild" presStyleCnt="0"/>
      <dgm:spPr/>
    </dgm:pt>
    <dgm:pt modelId="{06F6F790-058E-4541-A920-21025153E8B2}" type="pres">
      <dgm:prSet presAssocID="{14A32BD2-1A70-42A3-95E8-B5113DEB795E}" presName="conn2-1" presStyleLbl="parChTrans1D2" presStyleIdx="2" presStyleCnt="4"/>
      <dgm:spPr/>
      <dgm:t>
        <a:bodyPr/>
        <a:lstStyle/>
        <a:p>
          <a:endParaRPr lang="tr-TR"/>
        </a:p>
      </dgm:t>
    </dgm:pt>
    <dgm:pt modelId="{72295454-AC61-45AE-A39F-A681BFE96389}" type="pres">
      <dgm:prSet presAssocID="{14A32BD2-1A70-42A3-95E8-B5113DEB795E}" presName="connTx" presStyleLbl="parChTrans1D2" presStyleIdx="2" presStyleCnt="4"/>
      <dgm:spPr/>
      <dgm:t>
        <a:bodyPr/>
        <a:lstStyle/>
        <a:p>
          <a:endParaRPr lang="tr-TR"/>
        </a:p>
      </dgm:t>
    </dgm:pt>
    <dgm:pt modelId="{58BFF753-8874-420C-AABB-218BA8EB6916}" type="pres">
      <dgm:prSet presAssocID="{4AE151F4-7F17-4F97-89C6-A598A73A64C7}" presName="root2" presStyleCnt="0"/>
      <dgm:spPr/>
    </dgm:pt>
    <dgm:pt modelId="{1E25B131-D085-4695-95B9-5B8B346FAAB7}" type="pres">
      <dgm:prSet presAssocID="{4AE151F4-7F17-4F97-89C6-A598A73A64C7}" presName="LevelTwoTextNode" presStyleLbl="node2" presStyleIdx="2" presStyleCnt="4" custScaleX="212286" custLinFactNeighborX="-59822" custLinFactNeighborY="-6467">
        <dgm:presLayoutVars>
          <dgm:chPref val="3"/>
        </dgm:presLayoutVars>
      </dgm:prSet>
      <dgm:spPr/>
      <dgm:t>
        <a:bodyPr/>
        <a:lstStyle/>
        <a:p>
          <a:endParaRPr lang="tr-TR"/>
        </a:p>
      </dgm:t>
    </dgm:pt>
    <dgm:pt modelId="{C7381D61-C73A-4F6D-92FE-BAA44AE0AC89}" type="pres">
      <dgm:prSet presAssocID="{4AE151F4-7F17-4F97-89C6-A598A73A64C7}" presName="level3hierChild" presStyleCnt="0"/>
      <dgm:spPr/>
    </dgm:pt>
    <dgm:pt modelId="{80B92432-247E-4663-8874-9AF73EE172AE}" type="pres">
      <dgm:prSet presAssocID="{27AAE66A-3AE1-45EC-8364-FD158C172DB1}" presName="conn2-1" presStyleLbl="parChTrans1D3" presStyleIdx="6" presStyleCnt="12"/>
      <dgm:spPr/>
      <dgm:t>
        <a:bodyPr/>
        <a:lstStyle/>
        <a:p>
          <a:endParaRPr lang="tr-TR"/>
        </a:p>
      </dgm:t>
    </dgm:pt>
    <dgm:pt modelId="{AD19A160-5D38-4340-9B6C-21BC8F4D4486}" type="pres">
      <dgm:prSet presAssocID="{27AAE66A-3AE1-45EC-8364-FD158C172DB1}" presName="connTx" presStyleLbl="parChTrans1D3" presStyleIdx="6" presStyleCnt="12"/>
      <dgm:spPr/>
      <dgm:t>
        <a:bodyPr/>
        <a:lstStyle/>
        <a:p>
          <a:endParaRPr lang="tr-TR"/>
        </a:p>
      </dgm:t>
    </dgm:pt>
    <dgm:pt modelId="{34A19E57-0A06-49B8-AC36-007501A55DDE}" type="pres">
      <dgm:prSet presAssocID="{D994A7C9-E6A1-419E-9AD6-239FFC0DBDF5}" presName="root2" presStyleCnt="0"/>
      <dgm:spPr/>
    </dgm:pt>
    <dgm:pt modelId="{7F94642B-A18D-459F-9559-5C1CFEAC41FB}" type="pres">
      <dgm:prSet presAssocID="{D994A7C9-E6A1-419E-9AD6-239FFC0DBDF5}" presName="LevelTwoTextNode" presStyleLbl="node3" presStyleIdx="6" presStyleCnt="12" custScaleX="190326" custLinFactNeighborX="77609" custLinFactNeighborY="-6467">
        <dgm:presLayoutVars>
          <dgm:chPref val="3"/>
        </dgm:presLayoutVars>
      </dgm:prSet>
      <dgm:spPr/>
      <dgm:t>
        <a:bodyPr/>
        <a:lstStyle/>
        <a:p>
          <a:endParaRPr lang="tr-TR"/>
        </a:p>
      </dgm:t>
    </dgm:pt>
    <dgm:pt modelId="{876204B2-F0F5-4026-92C3-708496FCB20B}" type="pres">
      <dgm:prSet presAssocID="{D994A7C9-E6A1-419E-9AD6-239FFC0DBDF5}" presName="level3hierChild" presStyleCnt="0"/>
      <dgm:spPr/>
    </dgm:pt>
    <dgm:pt modelId="{995CBA50-07EF-4DFE-9070-24A2894FA765}" type="pres">
      <dgm:prSet presAssocID="{4A4D4E0F-E723-4A69-8C02-DFECEF4419FE}" presName="conn2-1" presStyleLbl="parChTrans1D3" presStyleIdx="7" presStyleCnt="12"/>
      <dgm:spPr/>
      <dgm:t>
        <a:bodyPr/>
        <a:lstStyle/>
        <a:p>
          <a:endParaRPr lang="tr-TR"/>
        </a:p>
      </dgm:t>
    </dgm:pt>
    <dgm:pt modelId="{0EA1082C-2261-4F34-95CF-1C7BD92C2DB4}" type="pres">
      <dgm:prSet presAssocID="{4A4D4E0F-E723-4A69-8C02-DFECEF4419FE}" presName="connTx" presStyleLbl="parChTrans1D3" presStyleIdx="7" presStyleCnt="12"/>
      <dgm:spPr/>
      <dgm:t>
        <a:bodyPr/>
        <a:lstStyle/>
        <a:p>
          <a:endParaRPr lang="tr-TR"/>
        </a:p>
      </dgm:t>
    </dgm:pt>
    <dgm:pt modelId="{824407B2-9C0E-499F-8DB9-78B3289BA0FA}" type="pres">
      <dgm:prSet presAssocID="{F0EB1FFF-98D9-4E19-821E-E65017ADD832}" presName="root2" presStyleCnt="0"/>
      <dgm:spPr/>
    </dgm:pt>
    <dgm:pt modelId="{80DEFC18-9B96-4E39-8BD9-AA105E85B786}" type="pres">
      <dgm:prSet presAssocID="{F0EB1FFF-98D9-4E19-821E-E65017ADD832}" presName="LevelTwoTextNode" presStyleLbl="node3" presStyleIdx="7" presStyleCnt="12" custScaleX="190326" custLinFactNeighborX="77607" custLinFactNeighborY="-6468">
        <dgm:presLayoutVars>
          <dgm:chPref val="3"/>
        </dgm:presLayoutVars>
      </dgm:prSet>
      <dgm:spPr/>
      <dgm:t>
        <a:bodyPr/>
        <a:lstStyle/>
        <a:p>
          <a:endParaRPr lang="tr-TR"/>
        </a:p>
      </dgm:t>
    </dgm:pt>
    <dgm:pt modelId="{EBEB7609-C476-4794-AAF4-EE561D0D311D}" type="pres">
      <dgm:prSet presAssocID="{F0EB1FFF-98D9-4E19-821E-E65017ADD832}" presName="level3hierChild" presStyleCnt="0"/>
      <dgm:spPr/>
    </dgm:pt>
    <dgm:pt modelId="{E6C86A85-D42D-471F-B451-ADE3435DC347}" type="pres">
      <dgm:prSet presAssocID="{871FB86E-2340-4C6D-9B2E-57D6BF8AF939}" presName="conn2-1" presStyleLbl="parChTrans1D3" presStyleIdx="8" presStyleCnt="12"/>
      <dgm:spPr/>
      <dgm:t>
        <a:bodyPr/>
        <a:lstStyle/>
        <a:p>
          <a:endParaRPr lang="tr-TR"/>
        </a:p>
      </dgm:t>
    </dgm:pt>
    <dgm:pt modelId="{CD3D3619-7A58-4D85-B0F6-F03C2EE8FDA3}" type="pres">
      <dgm:prSet presAssocID="{871FB86E-2340-4C6D-9B2E-57D6BF8AF939}" presName="connTx" presStyleLbl="parChTrans1D3" presStyleIdx="8" presStyleCnt="12"/>
      <dgm:spPr/>
      <dgm:t>
        <a:bodyPr/>
        <a:lstStyle/>
        <a:p>
          <a:endParaRPr lang="tr-TR"/>
        </a:p>
      </dgm:t>
    </dgm:pt>
    <dgm:pt modelId="{487BB71B-1136-4101-90E2-5A09AA437BCA}" type="pres">
      <dgm:prSet presAssocID="{D8F8ADC1-C131-48D8-A743-D884FCDB579B}" presName="root2" presStyleCnt="0"/>
      <dgm:spPr/>
    </dgm:pt>
    <dgm:pt modelId="{32097317-9E79-4D07-9A55-EB431987537A}" type="pres">
      <dgm:prSet presAssocID="{D8F8ADC1-C131-48D8-A743-D884FCDB579B}" presName="LevelTwoTextNode" presStyleLbl="node3" presStyleIdx="8" presStyleCnt="12" custScaleX="190326" custLinFactNeighborX="77607" custLinFactNeighborY="-6467">
        <dgm:presLayoutVars>
          <dgm:chPref val="3"/>
        </dgm:presLayoutVars>
      </dgm:prSet>
      <dgm:spPr/>
      <dgm:t>
        <a:bodyPr/>
        <a:lstStyle/>
        <a:p>
          <a:endParaRPr lang="tr-TR"/>
        </a:p>
      </dgm:t>
    </dgm:pt>
    <dgm:pt modelId="{130DF1EB-0236-42A6-B072-A074B8A18E1A}" type="pres">
      <dgm:prSet presAssocID="{D8F8ADC1-C131-48D8-A743-D884FCDB579B}" presName="level3hierChild" presStyleCnt="0"/>
      <dgm:spPr/>
    </dgm:pt>
    <dgm:pt modelId="{2F328A91-6261-43A9-AD23-AC19CF801B10}" type="pres">
      <dgm:prSet presAssocID="{3FADF8F2-3D90-4EB4-8295-F8E60E7F745C}" presName="conn2-1" presStyleLbl="parChTrans1D2" presStyleIdx="3" presStyleCnt="4"/>
      <dgm:spPr/>
      <dgm:t>
        <a:bodyPr/>
        <a:lstStyle/>
        <a:p>
          <a:endParaRPr lang="tr-TR"/>
        </a:p>
      </dgm:t>
    </dgm:pt>
    <dgm:pt modelId="{01335A01-AA16-4E25-B462-32746BA8E140}" type="pres">
      <dgm:prSet presAssocID="{3FADF8F2-3D90-4EB4-8295-F8E60E7F745C}" presName="connTx" presStyleLbl="parChTrans1D2" presStyleIdx="3" presStyleCnt="4"/>
      <dgm:spPr/>
      <dgm:t>
        <a:bodyPr/>
        <a:lstStyle/>
        <a:p>
          <a:endParaRPr lang="tr-TR"/>
        </a:p>
      </dgm:t>
    </dgm:pt>
    <dgm:pt modelId="{EAF787C1-362A-4858-BF72-FA43EB662C40}" type="pres">
      <dgm:prSet presAssocID="{456859C3-0631-4BC8-A8D9-5E97C2FD8722}" presName="root2" presStyleCnt="0"/>
      <dgm:spPr/>
    </dgm:pt>
    <dgm:pt modelId="{57EAD4CB-BDDE-417C-B69C-4B680EAD2E40}" type="pres">
      <dgm:prSet presAssocID="{456859C3-0631-4BC8-A8D9-5E97C2FD8722}" presName="LevelTwoTextNode" presStyleLbl="node2" presStyleIdx="3" presStyleCnt="4" custScaleX="212286" custLinFactNeighborX="-64672" custLinFactNeighborY="-9701">
        <dgm:presLayoutVars>
          <dgm:chPref val="3"/>
        </dgm:presLayoutVars>
      </dgm:prSet>
      <dgm:spPr/>
      <dgm:t>
        <a:bodyPr/>
        <a:lstStyle/>
        <a:p>
          <a:endParaRPr lang="tr-TR"/>
        </a:p>
      </dgm:t>
    </dgm:pt>
    <dgm:pt modelId="{597BC265-9D36-4862-B404-2E64C8A7D753}" type="pres">
      <dgm:prSet presAssocID="{456859C3-0631-4BC8-A8D9-5E97C2FD8722}" presName="level3hierChild" presStyleCnt="0"/>
      <dgm:spPr/>
    </dgm:pt>
    <dgm:pt modelId="{DC71AD1C-48E9-47EE-8630-EB07F6543B31}" type="pres">
      <dgm:prSet presAssocID="{68146FF5-F6C3-4D20-A33A-FAF8678525E1}" presName="conn2-1" presStyleLbl="parChTrans1D3" presStyleIdx="9" presStyleCnt="12"/>
      <dgm:spPr/>
      <dgm:t>
        <a:bodyPr/>
        <a:lstStyle/>
        <a:p>
          <a:endParaRPr lang="tr-TR"/>
        </a:p>
      </dgm:t>
    </dgm:pt>
    <dgm:pt modelId="{EF8A8DCD-CF5B-4DD1-B0E5-C2D6B9774753}" type="pres">
      <dgm:prSet presAssocID="{68146FF5-F6C3-4D20-A33A-FAF8678525E1}" presName="connTx" presStyleLbl="parChTrans1D3" presStyleIdx="9" presStyleCnt="12"/>
      <dgm:spPr/>
      <dgm:t>
        <a:bodyPr/>
        <a:lstStyle/>
        <a:p>
          <a:endParaRPr lang="tr-TR"/>
        </a:p>
      </dgm:t>
    </dgm:pt>
    <dgm:pt modelId="{2A147904-2579-4A82-89AF-DF5549D3BB76}" type="pres">
      <dgm:prSet presAssocID="{5F20EA6E-4E02-48A7-939E-F5DFCBA69649}" presName="root2" presStyleCnt="0"/>
      <dgm:spPr/>
    </dgm:pt>
    <dgm:pt modelId="{16A91B11-D962-4155-80C6-855C94271B81}" type="pres">
      <dgm:prSet presAssocID="{5F20EA6E-4E02-48A7-939E-F5DFCBA69649}" presName="LevelTwoTextNode" presStyleLbl="node3" presStyleIdx="9" presStyleCnt="12" custScaleX="190326" custLinFactNeighborX="75990" custLinFactNeighborY="-6467">
        <dgm:presLayoutVars>
          <dgm:chPref val="3"/>
        </dgm:presLayoutVars>
      </dgm:prSet>
      <dgm:spPr/>
      <dgm:t>
        <a:bodyPr/>
        <a:lstStyle/>
        <a:p>
          <a:endParaRPr lang="tr-TR"/>
        </a:p>
      </dgm:t>
    </dgm:pt>
    <dgm:pt modelId="{93ACF852-721E-47F2-9931-F72BB7B19275}" type="pres">
      <dgm:prSet presAssocID="{5F20EA6E-4E02-48A7-939E-F5DFCBA69649}" presName="level3hierChild" presStyleCnt="0"/>
      <dgm:spPr/>
    </dgm:pt>
    <dgm:pt modelId="{4C989995-B697-493E-B335-7046ECF3A0DE}" type="pres">
      <dgm:prSet presAssocID="{1765592E-3DBA-4963-92CF-81B6DD360FA6}" presName="conn2-1" presStyleLbl="parChTrans1D3" presStyleIdx="10" presStyleCnt="12"/>
      <dgm:spPr/>
      <dgm:t>
        <a:bodyPr/>
        <a:lstStyle/>
        <a:p>
          <a:endParaRPr lang="tr-TR"/>
        </a:p>
      </dgm:t>
    </dgm:pt>
    <dgm:pt modelId="{B368FCD6-3A21-473C-9AFF-56B896A0E988}" type="pres">
      <dgm:prSet presAssocID="{1765592E-3DBA-4963-92CF-81B6DD360FA6}" presName="connTx" presStyleLbl="parChTrans1D3" presStyleIdx="10" presStyleCnt="12"/>
      <dgm:spPr/>
      <dgm:t>
        <a:bodyPr/>
        <a:lstStyle/>
        <a:p>
          <a:endParaRPr lang="tr-TR"/>
        </a:p>
      </dgm:t>
    </dgm:pt>
    <dgm:pt modelId="{70E79A38-D1DB-474B-9099-FD24A6A6E622}" type="pres">
      <dgm:prSet presAssocID="{E6672597-0F60-4BFD-B8C2-8092E97F61F0}" presName="root2" presStyleCnt="0"/>
      <dgm:spPr/>
    </dgm:pt>
    <dgm:pt modelId="{8C622468-A4CC-4CD4-97E3-0C04F8B3A42B}" type="pres">
      <dgm:prSet presAssocID="{E6672597-0F60-4BFD-B8C2-8092E97F61F0}" presName="LevelTwoTextNode" presStyleLbl="node3" presStyleIdx="10" presStyleCnt="12" custScaleX="190326" custLinFactNeighborX="77607" custLinFactNeighborY="-6467">
        <dgm:presLayoutVars>
          <dgm:chPref val="3"/>
        </dgm:presLayoutVars>
      </dgm:prSet>
      <dgm:spPr/>
      <dgm:t>
        <a:bodyPr/>
        <a:lstStyle/>
        <a:p>
          <a:endParaRPr lang="tr-TR"/>
        </a:p>
      </dgm:t>
    </dgm:pt>
    <dgm:pt modelId="{58700E64-B6D7-4E26-B490-399E128E11AC}" type="pres">
      <dgm:prSet presAssocID="{E6672597-0F60-4BFD-B8C2-8092E97F61F0}" presName="level3hierChild" presStyleCnt="0"/>
      <dgm:spPr/>
    </dgm:pt>
    <dgm:pt modelId="{25A6084B-F4C0-4626-9800-42372122EB1D}" type="pres">
      <dgm:prSet presAssocID="{5F7D2EDC-75EB-4598-BACF-6DC777A0A0EF}" presName="conn2-1" presStyleLbl="parChTrans1D3" presStyleIdx="11" presStyleCnt="12"/>
      <dgm:spPr/>
      <dgm:t>
        <a:bodyPr/>
        <a:lstStyle/>
        <a:p>
          <a:endParaRPr lang="tr-TR"/>
        </a:p>
      </dgm:t>
    </dgm:pt>
    <dgm:pt modelId="{19AC69C0-C438-4FF4-A18A-4EEC4A89ADA2}" type="pres">
      <dgm:prSet presAssocID="{5F7D2EDC-75EB-4598-BACF-6DC777A0A0EF}" presName="connTx" presStyleLbl="parChTrans1D3" presStyleIdx="11" presStyleCnt="12"/>
      <dgm:spPr/>
      <dgm:t>
        <a:bodyPr/>
        <a:lstStyle/>
        <a:p>
          <a:endParaRPr lang="tr-TR"/>
        </a:p>
      </dgm:t>
    </dgm:pt>
    <dgm:pt modelId="{F27F6C4E-3ECF-48C6-B4B3-C7FA8FF784C6}" type="pres">
      <dgm:prSet presAssocID="{458A2545-907C-41FB-9FB2-0EC28F04F6EC}" presName="root2" presStyleCnt="0"/>
      <dgm:spPr/>
    </dgm:pt>
    <dgm:pt modelId="{4AED24BB-84C7-4A17-A742-3C1EEEB37D6D}" type="pres">
      <dgm:prSet presAssocID="{458A2545-907C-41FB-9FB2-0EC28F04F6EC}" presName="LevelTwoTextNode" presStyleLbl="node3" presStyleIdx="11" presStyleCnt="12" custScaleX="190326" custLinFactNeighborX="77607" custLinFactNeighborY="835">
        <dgm:presLayoutVars>
          <dgm:chPref val="3"/>
        </dgm:presLayoutVars>
      </dgm:prSet>
      <dgm:spPr/>
      <dgm:t>
        <a:bodyPr/>
        <a:lstStyle/>
        <a:p>
          <a:endParaRPr lang="tr-TR"/>
        </a:p>
      </dgm:t>
    </dgm:pt>
    <dgm:pt modelId="{A0F9DC45-72B5-4499-84EF-67EB4BF84500}" type="pres">
      <dgm:prSet presAssocID="{458A2545-907C-41FB-9FB2-0EC28F04F6EC}" presName="level3hierChild" presStyleCnt="0"/>
      <dgm:spPr/>
    </dgm:pt>
  </dgm:ptLst>
  <dgm:cxnLst>
    <dgm:cxn modelId="{7A0EB459-0514-4460-B6A4-F065A66FF371}" type="presOf" srcId="{D5A5EB13-50E8-43A1-9744-E773D5473A4C}" destId="{6F484A32-C72C-4291-906B-929D75B8739E}" srcOrd="0" destOrd="0" presId="urn:microsoft.com/office/officeart/2005/8/layout/hierarchy2"/>
    <dgm:cxn modelId="{B1A77EBD-F690-4065-953B-9C6306AF48C9}" type="presOf" srcId="{D994A7C9-E6A1-419E-9AD6-239FFC0DBDF5}" destId="{7F94642B-A18D-459F-9559-5C1CFEAC41FB}" srcOrd="0" destOrd="0" presId="urn:microsoft.com/office/officeart/2005/8/layout/hierarchy2"/>
    <dgm:cxn modelId="{FE0A6D4B-0A2F-4370-94BE-C97DF4FE5079}" srcId="{C4137456-2DB0-4F2B-9324-C80F0CF3F175}" destId="{DCEA0F6B-C37B-44F5-AEA4-1E7204FD9BA1}" srcOrd="0" destOrd="0" parTransId="{580C2CB3-B7FF-4D85-8284-D219807C5F76}" sibTransId="{15ED44FE-EFD7-43C0-9EFA-AE95F64FE5A6}"/>
    <dgm:cxn modelId="{91581B2B-E8B7-4C2A-BB37-CA544F018046}" type="presOf" srcId="{68146FF5-F6C3-4D20-A33A-FAF8678525E1}" destId="{DC71AD1C-48E9-47EE-8630-EB07F6543B31}" srcOrd="0" destOrd="0" presId="urn:microsoft.com/office/officeart/2005/8/layout/hierarchy2"/>
    <dgm:cxn modelId="{8ADD6698-65B3-4E7D-B32A-B3B6DF1E0528}" type="presOf" srcId="{12D6959F-2B4F-4E06-95AA-39B1BBFDA004}" destId="{A90F32DE-1EAC-48BC-B29A-17C6E6283147}" srcOrd="0" destOrd="0" presId="urn:microsoft.com/office/officeart/2005/8/layout/hierarchy2"/>
    <dgm:cxn modelId="{AF4BD215-786F-40C7-93D8-BDBA8D05577F}" type="presOf" srcId="{27AAE66A-3AE1-45EC-8364-FD158C172DB1}" destId="{80B92432-247E-4663-8874-9AF73EE172AE}" srcOrd="0" destOrd="0" presId="urn:microsoft.com/office/officeart/2005/8/layout/hierarchy2"/>
    <dgm:cxn modelId="{8B653F53-1F93-4592-9496-82CB260575DF}" type="presOf" srcId="{4A4D4E0F-E723-4A69-8C02-DFECEF4419FE}" destId="{995CBA50-07EF-4DFE-9070-24A2894FA765}" srcOrd="0" destOrd="0" presId="urn:microsoft.com/office/officeart/2005/8/layout/hierarchy2"/>
    <dgm:cxn modelId="{E3330146-AC11-42AF-8BFF-03BC28512ACF}" type="presOf" srcId="{D8F8ADC1-C131-48D8-A743-D884FCDB579B}" destId="{32097317-9E79-4D07-9A55-EB431987537A}" srcOrd="0" destOrd="0" presId="urn:microsoft.com/office/officeart/2005/8/layout/hierarchy2"/>
    <dgm:cxn modelId="{C69D17BB-89AA-4237-BAD1-98CAAE53ED64}" srcId="{C4137456-2DB0-4F2B-9324-C80F0CF3F175}" destId="{8809A9A4-58D5-4563-BD8D-942D3D235877}" srcOrd="2" destOrd="0" parTransId="{FC34407C-4B74-474C-AF17-57119B4CA1D5}" sibTransId="{414435ED-3C76-409F-BABA-D52E44B9C9C9}"/>
    <dgm:cxn modelId="{E42CDF72-3A80-45D0-B060-E00778B6BEB1}" type="presOf" srcId="{E6672597-0F60-4BFD-B8C2-8092E97F61F0}" destId="{8C622468-A4CC-4CD4-97E3-0C04F8B3A42B}" srcOrd="0" destOrd="0" presId="urn:microsoft.com/office/officeart/2005/8/layout/hierarchy2"/>
    <dgm:cxn modelId="{81B231DD-363A-43E6-AA37-44BB578C0F85}" srcId="{A2640A6C-70F2-4BE4-8099-9FBFC7068BC4}" destId="{456859C3-0631-4BC8-A8D9-5E97C2FD8722}" srcOrd="3" destOrd="0" parTransId="{3FADF8F2-3D90-4EB4-8295-F8E60E7F745C}" sibTransId="{587B6926-4C20-4DE3-AC6E-03D370BBCEE3}"/>
    <dgm:cxn modelId="{A2472D11-C165-49A7-BCBE-20EA7C7B1931}" type="presOf" srcId="{1765592E-3DBA-4963-92CF-81B6DD360FA6}" destId="{B368FCD6-3A21-473C-9AFF-56B896A0E988}" srcOrd="1" destOrd="0" presId="urn:microsoft.com/office/officeart/2005/8/layout/hierarchy2"/>
    <dgm:cxn modelId="{AA6408A6-0119-466A-A2D7-1A3F7F28CA0E}" type="presOf" srcId="{3FADF8F2-3D90-4EB4-8295-F8E60E7F745C}" destId="{01335A01-AA16-4E25-B462-32746BA8E140}" srcOrd="1" destOrd="0" presId="urn:microsoft.com/office/officeart/2005/8/layout/hierarchy2"/>
    <dgm:cxn modelId="{BAA4FF31-E833-4F3C-9BAE-3931C1F8D3F5}" srcId="{719CF68A-D379-4E59-B55A-A31895285F94}" destId="{D5A5EB13-50E8-43A1-9744-E773D5473A4C}" srcOrd="0" destOrd="0" parTransId="{592BC4A0-75FD-4A7B-A72B-F70B71C8D99F}" sibTransId="{B8518908-3ADB-4B34-A38C-DD61A22F21AD}"/>
    <dgm:cxn modelId="{784AA1A4-E736-4DDF-A6C2-9A541B9FBB28}" srcId="{A2640A6C-70F2-4BE4-8099-9FBFC7068BC4}" destId="{719CF68A-D379-4E59-B55A-A31895285F94}" srcOrd="0" destOrd="0" parTransId="{012749CD-4F59-4C89-A144-8CE79D44810B}" sibTransId="{BC6DFF35-699D-43C4-ACD6-7A302D833201}"/>
    <dgm:cxn modelId="{D865A218-6826-4849-816B-13772DFD9B89}" type="presOf" srcId="{27AAE66A-3AE1-45EC-8364-FD158C172DB1}" destId="{AD19A160-5D38-4340-9B6C-21BC8F4D4486}" srcOrd="1" destOrd="0" presId="urn:microsoft.com/office/officeart/2005/8/layout/hierarchy2"/>
    <dgm:cxn modelId="{D76CDC70-5D06-4AB0-ABF5-DCD542EEC6AA}" type="presOf" srcId="{62361418-D290-4E69-AC9F-A21064C32E6F}" destId="{3563105D-8DA9-4DBF-909F-B26A0E915A1F}" srcOrd="0" destOrd="0" presId="urn:microsoft.com/office/officeart/2005/8/layout/hierarchy2"/>
    <dgm:cxn modelId="{E4A10D4D-53A4-446B-AF47-2C6B8BE47F8B}" srcId="{4AE151F4-7F17-4F97-89C6-A598A73A64C7}" destId="{F0EB1FFF-98D9-4E19-821E-E65017ADD832}" srcOrd="1" destOrd="0" parTransId="{4A4D4E0F-E723-4A69-8C02-DFECEF4419FE}" sibTransId="{99946CF3-DB2A-48AF-B2F2-9594677D3F55}"/>
    <dgm:cxn modelId="{EAABEBA9-538C-41AB-9373-96DC62950F25}" type="presOf" srcId="{719CF68A-D379-4E59-B55A-A31895285F94}" destId="{DF6EDF5A-383E-43CB-BEC3-433DB291DBC1}" srcOrd="0" destOrd="0" presId="urn:microsoft.com/office/officeart/2005/8/layout/hierarchy2"/>
    <dgm:cxn modelId="{17B9C7CE-CAF5-4C99-9C8B-33708BDF67DC}" type="presOf" srcId="{226C3F4C-6173-414C-AC0D-821A26B0DAB5}" destId="{8B488663-BA6D-430A-8534-29343A7A5F7B}" srcOrd="0" destOrd="0" presId="urn:microsoft.com/office/officeart/2005/8/layout/hierarchy2"/>
    <dgm:cxn modelId="{31179490-6C4E-4395-941F-A703495EC5F1}" type="presOf" srcId="{5F7D2EDC-75EB-4598-BACF-6DC777A0A0EF}" destId="{25A6084B-F4C0-4626-9800-42372122EB1D}" srcOrd="0" destOrd="0" presId="urn:microsoft.com/office/officeart/2005/8/layout/hierarchy2"/>
    <dgm:cxn modelId="{FD969EC2-EB59-435D-B4D1-243EF25034EA}" type="presOf" srcId="{7355E53E-4FF4-490D-B8B0-F1C0169728B2}" destId="{F7B3CC56-7E95-4053-B003-334D7AC7339C}" srcOrd="0" destOrd="0" presId="urn:microsoft.com/office/officeart/2005/8/layout/hierarchy2"/>
    <dgm:cxn modelId="{11A28A35-7721-4B6E-AAB6-6B3198DABFDC}" type="presOf" srcId="{FC34407C-4B74-474C-AF17-57119B4CA1D5}" destId="{173E1086-1605-4EFF-BE3A-E7318EC1D9E6}" srcOrd="0" destOrd="0" presId="urn:microsoft.com/office/officeart/2005/8/layout/hierarchy2"/>
    <dgm:cxn modelId="{8DA78D73-E474-4D03-82F7-701604C0C79F}" type="presOf" srcId="{FC34407C-4B74-474C-AF17-57119B4CA1D5}" destId="{DD39FADB-887C-44EE-83C2-8928523EFD83}" srcOrd="1" destOrd="0" presId="urn:microsoft.com/office/officeart/2005/8/layout/hierarchy2"/>
    <dgm:cxn modelId="{7FF8A49D-2EDC-40CA-A07B-4A689F4C9F8E}" type="presOf" srcId="{3FADF8F2-3D90-4EB4-8295-F8E60E7F745C}" destId="{2F328A91-6261-43A9-AD23-AC19CF801B10}" srcOrd="0" destOrd="0" presId="urn:microsoft.com/office/officeart/2005/8/layout/hierarchy2"/>
    <dgm:cxn modelId="{E21DA4F2-B178-4E41-AE23-FE02BE344419}" srcId="{719CF68A-D379-4E59-B55A-A31895285F94}" destId="{62361418-D290-4E69-AC9F-A21064C32E6F}" srcOrd="2" destOrd="0" parTransId="{389E9FC6-9A8E-4952-90DF-88BF341E5AE6}" sibTransId="{AD93FC8B-000C-4C1A-8106-A8F13ED8189E}"/>
    <dgm:cxn modelId="{81C44026-647C-4333-BA17-3B84D1AC6994}" type="presOf" srcId="{389E9FC6-9A8E-4952-90DF-88BF341E5AE6}" destId="{5CAB2CA5-C716-4F6D-A57D-E94CB84F0E1D}" srcOrd="1" destOrd="0" presId="urn:microsoft.com/office/officeart/2005/8/layout/hierarchy2"/>
    <dgm:cxn modelId="{CF8FA7BF-3857-4ECC-9D24-784DEB86C0EB}" type="presOf" srcId="{012749CD-4F59-4C89-A144-8CE79D44810B}" destId="{68A71A1C-8876-4F1F-9A44-BA0C45427841}" srcOrd="1" destOrd="0" presId="urn:microsoft.com/office/officeart/2005/8/layout/hierarchy2"/>
    <dgm:cxn modelId="{5F7F1597-B965-48DA-96B2-DFB46ADA7965}" srcId="{A2640A6C-70F2-4BE4-8099-9FBFC7068BC4}" destId="{4AE151F4-7F17-4F97-89C6-A598A73A64C7}" srcOrd="2" destOrd="0" parTransId="{14A32BD2-1A70-42A3-95E8-B5113DEB795E}" sibTransId="{9536DBE3-23E9-4E8C-B66F-F86F6FED0024}"/>
    <dgm:cxn modelId="{28D4C4F3-0027-4C71-BF2E-01B520966503}" type="presOf" srcId="{14A32BD2-1A70-42A3-95E8-B5113DEB795E}" destId="{06F6F790-058E-4541-A920-21025153E8B2}" srcOrd="0" destOrd="0" presId="urn:microsoft.com/office/officeart/2005/8/layout/hierarchy2"/>
    <dgm:cxn modelId="{843244FC-E0FB-428C-B39D-A02F88AD7FB3}" type="presOf" srcId="{012749CD-4F59-4C89-A144-8CE79D44810B}" destId="{FFAA21D1-75C2-4FBD-A279-0FFF995E1054}" srcOrd="0" destOrd="0" presId="urn:microsoft.com/office/officeart/2005/8/layout/hierarchy2"/>
    <dgm:cxn modelId="{C13249F4-DFEC-4956-AA3D-8718D53231B8}" type="presOf" srcId="{3FD915EE-78A2-4A67-87C0-CA978C1CEA3D}" destId="{2A3D02E5-2975-4F39-85CA-04AD6B55D82C}" srcOrd="1" destOrd="0" presId="urn:microsoft.com/office/officeart/2005/8/layout/hierarchy2"/>
    <dgm:cxn modelId="{8D903BF1-5AFC-41D4-9C11-6A33180614C8}" srcId="{C4137456-2DB0-4F2B-9324-C80F0CF3F175}" destId="{7355E53E-4FF4-490D-B8B0-F1C0169728B2}" srcOrd="1" destOrd="0" parTransId="{3FD915EE-78A2-4A67-87C0-CA978C1CEA3D}" sibTransId="{B4795950-87A4-44C1-AE1E-4FCF51039881}"/>
    <dgm:cxn modelId="{447C92E1-61E4-49AD-B881-AD568ABB246D}" srcId="{90CF8D62-833D-4115-887C-5DA03E4EF363}" destId="{A2640A6C-70F2-4BE4-8099-9FBFC7068BC4}" srcOrd="0" destOrd="0" parTransId="{F398E623-D2A1-4F37-B3B8-EE2AA8BA839B}" sibTransId="{9C349947-B89A-4EE4-B9E2-23B9F727A705}"/>
    <dgm:cxn modelId="{350C43D2-EE2B-4DA8-BCD8-DA7C217099D3}" type="presOf" srcId="{A2640A6C-70F2-4BE4-8099-9FBFC7068BC4}" destId="{9220532F-80E0-4771-8FD6-F0F564B1D769}" srcOrd="0" destOrd="0" presId="urn:microsoft.com/office/officeart/2005/8/layout/hierarchy2"/>
    <dgm:cxn modelId="{D7A8DCB2-2BB4-4449-B2FA-8AE4AE1D9212}" type="presOf" srcId="{592BC4A0-75FD-4A7B-A72B-F70B71C8D99F}" destId="{9674D8B8-5F64-468B-9888-453BCD284D88}" srcOrd="0" destOrd="0" presId="urn:microsoft.com/office/officeart/2005/8/layout/hierarchy2"/>
    <dgm:cxn modelId="{4180E3E2-FB06-4172-B19C-C4E1D6E700F2}" type="presOf" srcId="{871FB86E-2340-4C6D-9B2E-57D6BF8AF939}" destId="{E6C86A85-D42D-471F-B451-ADE3435DC347}" srcOrd="0" destOrd="0" presId="urn:microsoft.com/office/officeart/2005/8/layout/hierarchy2"/>
    <dgm:cxn modelId="{E1912C99-46D0-4169-BCFD-12F0B208AC81}" srcId="{4AE151F4-7F17-4F97-89C6-A598A73A64C7}" destId="{D994A7C9-E6A1-419E-9AD6-239FFC0DBDF5}" srcOrd="0" destOrd="0" parTransId="{27AAE66A-3AE1-45EC-8364-FD158C172DB1}" sibTransId="{AA4DB600-0ABB-4F8B-AE55-B06624102517}"/>
    <dgm:cxn modelId="{0F220202-95A6-4BE5-BD05-9E89BE7CA264}" srcId="{456859C3-0631-4BC8-A8D9-5E97C2FD8722}" destId="{E6672597-0F60-4BFD-B8C2-8092E97F61F0}" srcOrd="1" destOrd="0" parTransId="{1765592E-3DBA-4963-92CF-81B6DD360FA6}" sibTransId="{E40528F4-4132-4C34-8F6D-257EDA664349}"/>
    <dgm:cxn modelId="{1797F8E8-DAB6-48C2-959B-A1C1BB46EDDD}" type="presOf" srcId="{456859C3-0631-4BC8-A8D9-5E97C2FD8722}" destId="{57EAD4CB-BDDE-417C-B69C-4B680EAD2E40}" srcOrd="0" destOrd="0" presId="urn:microsoft.com/office/officeart/2005/8/layout/hierarchy2"/>
    <dgm:cxn modelId="{B46E775D-4F57-49D8-A8E1-3CEA38C55C50}" type="presOf" srcId="{14A32BD2-1A70-42A3-95E8-B5113DEB795E}" destId="{72295454-AC61-45AE-A39F-A681BFE96389}" srcOrd="1" destOrd="0" presId="urn:microsoft.com/office/officeart/2005/8/layout/hierarchy2"/>
    <dgm:cxn modelId="{22119E11-2DA8-4297-83AE-10B37EAF7A74}" type="presOf" srcId="{68146FF5-F6C3-4D20-A33A-FAF8678525E1}" destId="{EF8A8DCD-CF5B-4DD1-B0E5-C2D6B9774753}" srcOrd="1" destOrd="0" presId="urn:microsoft.com/office/officeart/2005/8/layout/hierarchy2"/>
    <dgm:cxn modelId="{3186D2A5-9C19-4FBC-9F15-A9199A498F3F}" type="presOf" srcId="{580C2CB3-B7FF-4D85-8284-D219807C5F76}" destId="{68A2C992-992A-4CBB-9CA3-77A33869EDDC}" srcOrd="0" destOrd="0" presId="urn:microsoft.com/office/officeart/2005/8/layout/hierarchy2"/>
    <dgm:cxn modelId="{C59133DC-9CDD-4E74-9B1B-EAD06EAFC28F}" type="presOf" srcId="{226C3F4C-6173-414C-AC0D-821A26B0DAB5}" destId="{EC2534A3-E42F-4C19-96B9-33006D6DF85A}" srcOrd="1" destOrd="0" presId="urn:microsoft.com/office/officeart/2005/8/layout/hierarchy2"/>
    <dgm:cxn modelId="{BE59DAB6-A8ED-40A8-A680-86B85911594E}" type="presOf" srcId="{389E9FC6-9A8E-4952-90DF-88BF341E5AE6}" destId="{49A3A55F-C55F-44E4-BA7E-915C420828A7}" srcOrd="0" destOrd="0" presId="urn:microsoft.com/office/officeart/2005/8/layout/hierarchy2"/>
    <dgm:cxn modelId="{C39CE379-E6A4-4B88-969E-EA0ED94C3FE1}" type="presOf" srcId="{DDFD4CFE-E690-4B1E-BD1C-9E2434F3A5BA}" destId="{F87F2600-9157-46E8-A4FC-B0885D9B9D80}" srcOrd="0" destOrd="0" presId="urn:microsoft.com/office/officeart/2005/8/layout/hierarchy2"/>
    <dgm:cxn modelId="{F20B01CC-C653-4212-9DE5-9982F30289E8}" type="presOf" srcId="{12D6959F-2B4F-4E06-95AA-39B1BBFDA004}" destId="{EA69BF1B-5FE8-4E54-8713-1C7506B7E7C5}" srcOrd="1" destOrd="0" presId="urn:microsoft.com/office/officeart/2005/8/layout/hierarchy2"/>
    <dgm:cxn modelId="{8125514E-EE2A-437E-838D-1B45BA2B103A}" type="presOf" srcId="{4A4D4E0F-E723-4A69-8C02-DFECEF4419FE}" destId="{0EA1082C-2261-4F34-95CF-1C7BD92C2DB4}" srcOrd="1" destOrd="0" presId="urn:microsoft.com/office/officeart/2005/8/layout/hierarchy2"/>
    <dgm:cxn modelId="{2BB379FA-FEFE-43A8-BA49-04A2D5FFF988}" type="presOf" srcId="{592BC4A0-75FD-4A7B-A72B-F70B71C8D99F}" destId="{118B5BE3-EFD3-40B4-9359-D3EEE8D8ED61}" srcOrd="1" destOrd="0" presId="urn:microsoft.com/office/officeart/2005/8/layout/hierarchy2"/>
    <dgm:cxn modelId="{23FE1786-0BF1-4DAC-A550-69E09FC5CB37}" type="presOf" srcId="{8809A9A4-58D5-4563-BD8D-942D3D235877}" destId="{D7AD59A0-A984-4AC9-91A1-A16DE69F84E7}" srcOrd="0" destOrd="0" presId="urn:microsoft.com/office/officeart/2005/8/layout/hierarchy2"/>
    <dgm:cxn modelId="{617A5F18-AC68-4871-BC6B-C84E3116706E}" srcId="{719CF68A-D379-4E59-B55A-A31895285F94}" destId="{DDFD4CFE-E690-4B1E-BD1C-9E2434F3A5BA}" srcOrd="1" destOrd="0" parTransId="{12D6959F-2B4F-4E06-95AA-39B1BBFDA004}" sibTransId="{313BB78C-1B48-4126-BE1C-60F47BDF63FB}"/>
    <dgm:cxn modelId="{368E9E9C-F6D2-41A6-9616-5FA00C685F0D}" srcId="{4AE151F4-7F17-4F97-89C6-A598A73A64C7}" destId="{D8F8ADC1-C131-48D8-A743-D884FCDB579B}" srcOrd="2" destOrd="0" parTransId="{871FB86E-2340-4C6D-9B2E-57D6BF8AF939}" sibTransId="{CFCEA1D8-2C77-46CE-8E23-BA957DD6B4D0}"/>
    <dgm:cxn modelId="{E001D373-5B99-4825-89ED-5612FB7EC6ED}" type="presOf" srcId="{871FB86E-2340-4C6D-9B2E-57D6BF8AF939}" destId="{CD3D3619-7A58-4D85-B0F6-F03C2EE8FDA3}" srcOrd="1" destOrd="0" presId="urn:microsoft.com/office/officeart/2005/8/layout/hierarchy2"/>
    <dgm:cxn modelId="{741E9041-6E86-434C-934E-963B74D5991F}" type="presOf" srcId="{5F7D2EDC-75EB-4598-BACF-6DC777A0A0EF}" destId="{19AC69C0-C438-4FF4-A18A-4EEC4A89ADA2}" srcOrd="1" destOrd="0" presId="urn:microsoft.com/office/officeart/2005/8/layout/hierarchy2"/>
    <dgm:cxn modelId="{FC5475BE-242E-4853-AFE8-ADF2F9C01F8B}" type="presOf" srcId="{3FD915EE-78A2-4A67-87C0-CA978C1CEA3D}" destId="{9E96CD9E-F13D-43BA-BE85-85D783FBD220}" srcOrd="0" destOrd="0" presId="urn:microsoft.com/office/officeart/2005/8/layout/hierarchy2"/>
    <dgm:cxn modelId="{50E4DD6C-60F5-43A7-951F-D432C5C6C603}" srcId="{A2640A6C-70F2-4BE4-8099-9FBFC7068BC4}" destId="{C4137456-2DB0-4F2B-9324-C80F0CF3F175}" srcOrd="1" destOrd="0" parTransId="{226C3F4C-6173-414C-AC0D-821A26B0DAB5}" sibTransId="{32F79CAD-A8F7-4473-B4BC-A73AAE7B0935}"/>
    <dgm:cxn modelId="{B7A6F79F-FAEC-4D29-AA91-FA98C0B0D964}" type="presOf" srcId="{1765592E-3DBA-4963-92CF-81B6DD360FA6}" destId="{4C989995-B697-493E-B335-7046ECF3A0DE}" srcOrd="0" destOrd="0" presId="urn:microsoft.com/office/officeart/2005/8/layout/hierarchy2"/>
    <dgm:cxn modelId="{52BCE1D7-EC2D-48AF-9A34-1171E396C698}" type="presOf" srcId="{5F20EA6E-4E02-48A7-939E-F5DFCBA69649}" destId="{16A91B11-D962-4155-80C6-855C94271B81}" srcOrd="0" destOrd="0" presId="urn:microsoft.com/office/officeart/2005/8/layout/hierarchy2"/>
    <dgm:cxn modelId="{4F1E4F88-4E9D-46F8-B8E5-F25979C912DA}" srcId="{456859C3-0631-4BC8-A8D9-5E97C2FD8722}" destId="{5F20EA6E-4E02-48A7-939E-F5DFCBA69649}" srcOrd="0" destOrd="0" parTransId="{68146FF5-F6C3-4D20-A33A-FAF8678525E1}" sibTransId="{B9A97F54-07E3-48B2-B1FF-9591FF03D830}"/>
    <dgm:cxn modelId="{7EEBB993-6934-4993-8931-59AF63EFD479}" type="presOf" srcId="{F0EB1FFF-98D9-4E19-821E-E65017ADD832}" destId="{80DEFC18-9B96-4E39-8BD9-AA105E85B786}" srcOrd="0" destOrd="0" presId="urn:microsoft.com/office/officeart/2005/8/layout/hierarchy2"/>
    <dgm:cxn modelId="{6D5EB2C7-BE61-450E-BF0D-17BFF0421A26}" type="presOf" srcId="{458A2545-907C-41FB-9FB2-0EC28F04F6EC}" destId="{4AED24BB-84C7-4A17-A742-3C1EEEB37D6D}" srcOrd="0" destOrd="0" presId="urn:microsoft.com/office/officeart/2005/8/layout/hierarchy2"/>
    <dgm:cxn modelId="{40DDB6E0-D1EF-4940-AE2A-175C4CC22DC8}" type="presOf" srcId="{580C2CB3-B7FF-4D85-8284-D219807C5F76}" destId="{2423EEDD-FEB5-4212-88D2-0F211A1B19EA}" srcOrd="1" destOrd="0" presId="urn:microsoft.com/office/officeart/2005/8/layout/hierarchy2"/>
    <dgm:cxn modelId="{6818BF8C-19DF-48F0-958F-8C21C7134318}" type="presOf" srcId="{90CF8D62-833D-4115-887C-5DA03E4EF363}" destId="{E4C19856-452F-425E-97BB-423A7021AEEF}" srcOrd="0" destOrd="0" presId="urn:microsoft.com/office/officeart/2005/8/layout/hierarchy2"/>
    <dgm:cxn modelId="{09B33E3F-BEE7-4317-9664-A8B0C3F59004}" type="presOf" srcId="{C4137456-2DB0-4F2B-9324-C80F0CF3F175}" destId="{8FD7013A-1858-42BF-B468-8A6D96159A49}" srcOrd="0" destOrd="0" presId="urn:microsoft.com/office/officeart/2005/8/layout/hierarchy2"/>
    <dgm:cxn modelId="{ADD7B4E6-E6F5-48A8-B543-54D3066854F2}" type="presOf" srcId="{DCEA0F6B-C37B-44F5-AEA4-1E7204FD9BA1}" destId="{55E79006-409F-4005-83BC-1E482BF0CB0B}" srcOrd="0" destOrd="0" presId="urn:microsoft.com/office/officeart/2005/8/layout/hierarchy2"/>
    <dgm:cxn modelId="{EF0FABDC-6AF3-4ACF-B0C6-DEF0C50F5B1C}" type="presOf" srcId="{4AE151F4-7F17-4F97-89C6-A598A73A64C7}" destId="{1E25B131-D085-4695-95B9-5B8B346FAAB7}" srcOrd="0" destOrd="0" presId="urn:microsoft.com/office/officeart/2005/8/layout/hierarchy2"/>
    <dgm:cxn modelId="{105C2F48-1E98-4FD7-9A61-9410104286F3}" srcId="{456859C3-0631-4BC8-A8D9-5E97C2FD8722}" destId="{458A2545-907C-41FB-9FB2-0EC28F04F6EC}" srcOrd="2" destOrd="0" parTransId="{5F7D2EDC-75EB-4598-BACF-6DC777A0A0EF}" sibTransId="{23307146-057B-4FB6-8B98-1EB24FC83D11}"/>
    <dgm:cxn modelId="{32A6527D-2910-4AB0-B0FD-83A9C0ED1253}" type="presParOf" srcId="{E4C19856-452F-425E-97BB-423A7021AEEF}" destId="{97A0536F-17F5-44BD-A8EA-843F0907F4CC}" srcOrd="0" destOrd="0" presId="urn:microsoft.com/office/officeart/2005/8/layout/hierarchy2"/>
    <dgm:cxn modelId="{F1ADA02A-632E-43A3-B651-B34401454804}" type="presParOf" srcId="{97A0536F-17F5-44BD-A8EA-843F0907F4CC}" destId="{9220532F-80E0-4771-8FD6-F0F564B1D769}" srcOrd="0" destOrd="0" presId="urn:microsoft.com/office/officeart/2005/8/layout/hierarchy2"/>
    <dgm:cxn modelId="{CAC60605-6FDE-470F-BA04-C766EFD8DF51}" type="presParOf" srcId="{97A0536F-17F5-44BD-A8EA-843F0907F4CC}" destId="{4E0ECD84-D101-466E-80C0-52A2AE9C2E6D}" srcOrd="1" destOrd="0" presId="urn:microsoft.com/office/officeart/2005/8/layout/hierarchy2"/>
    <dgm:cxn modelId="{157E5473-F7D0-46A4-B8B4-D76F92E1BE72}" type="presParOf" srcId="{4E0ECD84-D101-466E-80C0-52A2AE9C2E6D}" destId="{FFAA21D1-75C2-4FBD-A279-0FFF995E1054}" srcOrd="0" destOrd="0" presId="urn:microsoft.com/office/officeart/2005/8/layout/hierarchy2"/>
    <dgm:cxn modelId="{636166A6-705C-47C4-AD9F-03403C65CA70}" type="presParOf" srcId="{FFAA21D1-75C2-4FBD-A279-0FFF995E1054}" destId="{68A71A1C-8876-4F1F-9A44-BA0C45427841}" srcOrd="0" destOrd="0" presId="urn:microsoft.com/office/officeart/2005/8/layout/hierarchy2"/>
    <dgm:cxn modelId="{541296FB-C53A-4E6B-A1A4-22F4F2C91901}" type="presParOf" srcId="{4E0ECD84-D101-466E-80C0-52A2AE9C2E6D}" destId="{BE18B9B4-F433-43DB-AD10-3D02660D7D9D}" srcOrd="1" destOrd="0" presId="urn:microsoft.com/office/officeart/2005/8/layout/hierarchy2"/>
    <dgm:cxn modelId="{2DA825FE-F993-4098-A447-6D1F08EEB41B}" type="presParOf" srcId="{BE18B9B4-F433-43DB-AD10-3D02660D7D9D}" destId="{DF6EDF5A-383E-43CB-BEC3-433DB291DBC1}" srcOrd="0" destOrd="0" presId="urn:microsoft.com/office/officeart/2005/8/layout/hierarchy2"/>
    <dgm:cxn modelId="{3094B786-D630-4574-B1F1-35499EDA9DF8}" type="presParOf" srcId="{BE18B9B4-F433-43DB-AD10-3D02660D7D9D}" destId="{79F76EAA-B56D-40C1-BEF8-3BFE0CF682D1}" srcOrd="1" destOrd="0" presId="urn:microsoft.com/office/officeart/2005/8/layout/hierarchy2"/>
    <dgm:cxn modelId="{FA744F41-E231-4B66-A5B8-4E3F3275BC5A}" type="presParOf" srcId="{79F76EAA-B56D-40C1-BEF8-3BFE0CF682D1}" destId="{9674D8B8-5F64-468B-9888-453BCD284D88}" srcOrd="0" destOrd="0" presId="urn:microsoft.com/office/officeart/2005/8/layout/hierarchy2"/>
    <dgm:cxn modelId="{9D4A8A47-8381-4D7C-AB1E-5E45087E1171}" type="presParOf" srcId="{9674D8B8-5F64-468B-9888-453BCD284D88}" destId="{118B5BE3-EFD3-40B4-9359-D3EEE8D8ED61}" srcOrd="0" destOrd="0" presId="urn:microsoft.com/office/officeart/2005/8/layout/hierarchy2"/>
    <dgm:cxn modelId="{06F9AB91-AADF-4E5D-9864-AED9A51258B8}" type="presParOf" srcId="{79F76EAA-B56D-40C1-BEF8-3BFE0CF682D1}" destId="{44BA8324-784F-4E71-981D-09A3AAEC08FB}" srcOrd="1" destOrd="0" presId="urn:microsoft.com/office/officeart/2005/8/layout/hierarchy2"/>
    <dgm:cxn modelId="{951B8098-3F67-45A4-AC6B-41E9A3527A38}" type="presParOf" srcId="{44BA8324-784F-4E71-981D-09A3AAEC08FB}" destId="{6F484A32-C72C-4291-906B-929D75B8739E}" srcOrd="0" destOrd="0" presId="urn:microsoft.com/office/officeart/2005/8/layout/hierarchy2"/>
    <dgm:cxn modelId="{06DAA553-1E7A-48A3-8FA3-600F3C73DA9D}" type="presParOf" srcId="{44BA8324-784F-4E71-981D-09A3AAEC08FB}" destId="{95529294-E57E-49C2-BC9E-4E183EDCAB42}" srcOrd="1" destOrd="0" presId="urn:microsoft.com/office/officeart/2005/8/layout/hierarchy2"/>
    <dgm:cxn modelId="{A708C536-6A64-46E3-A378-0A1576262D40}" type="presParOf" srcId="{79F76EAA-B56D-40C1-BEF8-3BFE0CF682D1}" destId="{A90F32DE-1EAC-48BC-B29A-17C6E6283147}" srcOrd="2" destOrd="0" presId="urn:microsoft.com/office/officeart/2005/8/layout/hierarchy2"/>
    <dgm:cxn modelId="{0D209E7C-4F89-4536-B9B6-512CAB0C4074}" type="presParOf" srcId="{A90F32DE-1EAC-48BC-B29A-17C6E6283147}" destId="{EA69BF1B-5FE8-4E54-8713-1C7506B7E7C5}" srcOrd="0" destOrd="0" presId="urn:microsoft.com/office/officeart/2005/8/layout/hierarchy2"/>
    <dgm:cxn modelId="{6F2CCA09-1FF6-43D7-A414-3684B71CB202}" type="presParOf" srcId="{79F76EAA-B56D-40C1-BEF8-3BFE0CF682D1}" destId="{9D356899-7688-41C3-9170-A8815FD242E0}" srcOrd="3" destOrd="0" presId="urn:microsoft.com/office/officeart/2005/8/layout/hierarchy2"/>
    <dgm:cxn modelId="{0C8BC277-8A90-4ED1-8420-8A2B881397D6}" type="presParOf" srcId="{9D356899-7688-41C3-9170-A8815FD242E0}" destId="{F87F2600-9157-46E8-A4FC-B0885D9B9D80}" srcOrd="0" destOrd="0" presId="urn:microsoft.com/office/officeart/2005/8/layout/hierarchy2"/>
    <dgm:cxn modelId="{7AE5B490-8FD1-4E00-857B-DBD0954E1A3F}" type="presParOf" srcId="{9D356899-7688-41C3-9170-A8815FD242E0}" destId="{EC17C6A7-FF3C-49F6-B0BF-BD0944258E7B}" srcOrd="1" destOrd="0" presId="urn:microsoft.com/office/officeart/2005/8/layout/hierarchy2"/>
    <dgm:cxn modelId="{1D5A862A-2AAE-42D5-84E3-4259907F9D9C}" type="presParOf" srcId="{79F76EAA-B56D-40C1-BEF8-3BFE0CF682D1}" destId="{49A3A55F-C55F-44E4-BA7E-915C420828A7}" srcOrd="4" destOrd="0" presId="urn:microsoft.com/office/officeart/2005/8/layout/hierarchy2"/>
    <dgm:cxn modelId="{18FBD9AD-C6DB-4F1A-A6B4-6FCA87B6C05C}" type="presParOf" srcId="{49A3A55F-C55F-44E4-BA7E-915C420828A7}" destId="{5CAB2CA5-C716-4F6D-A57D-E94CB84F0E1D}" srcOrd="0" destOrd="0" presId="urn:microsoft.com/office/officeart/2005/8/layout/hierarchy2"/>
    <dgm:cxn modelId="{FA318B8D-A55E-482C-B365-E06DE82DFD97}" type="presParOf" srcId="{79F76EAA-B56D-40C1-BEF8-3BFE0CF682D1}" destId="{5572576F-0519-4592-BA8A-A4E04F603CE8}" srcOrd="5" destOrd="0" presId="urn:microsoft.com/office/officeart/2005/8/layout/hierarchy2"/>
    <dgm:cxn modelId="{C2126A48-DE94-4435-A6BC-CFA3CE0B816E}" type="presParOf" srcId="{5572576F-0519-4592-BA8A-A4E04F603CE8}" destId="{3563105D-8DA9-4DBF-909F-B26A0E915A1F}" srcOrd="0" destOrd="0" presId="urn:microsoft.com/office/officeart/2005/8/layout/hierarchy2"/>
    <dgm:cxn modelId="{EFFED785-67CD-4DD6-8F71-3C3B4BA2F8C4}" type="presParOf" srcId="{5572576F-0519-4592-BA8A-A4E04F603CE8}" destId="{553B1B64-70E4-4BF2-A94E-D7418FCCE444}" srcOrd="1" destOrd="0" presId="urn:microsoft.com/office/officeart/2005/8/layout/hierarchy2"/>
    <dgm:cxn modelId="{282E39B6-CFA2-4178-8379-A4C9C0873AD0}" type="presParOf" srcId="{4E0ECD84-D101-466E-80C0-52A2AE9C2E6D}" destId="{8B488663-BA6D-430A-8534-29343A7A5F7B}" srcOrd="2" destOrd="0" presId="urn:microsoft.com/office/officeart/2005/8/layout/hierarchy2"/>
    <dgm:cxn modelId="{47C0336D-5EBB-4401-8D75-0FD65CDBAAFB}" type="presParOf" srcId="{8B488663-BA6D-430A-8534-29343A7A5F7B}" destId="{EC2534A3-E42F-4C19-96B9-33006D6DF85A}" srcOrd="0" destOrd="0" presId="urn:microsoft.com/office/officeart/2005/8/layout/hierarchy2"/>
    <dgm:cxn modelId="{3B998EE9-1895-4398-82B0-E74992B8954E}" type="presParOf" srcId="{4E0ECD84-D101-466E-80C0-52A2AE9C2E6D}" destId="{C6514635-9361-42E0-AA81-8B79CC75AE77}" srcOrd="3" destOrd="0" presId="urn:microsoft.com/office/officeart/2005/8/layout/hierarchy2"/>
    <dgm:cxn modelId="{FE6878ED-6E3E-4A31-AB7D-A808BF93313E}" type="presParOf" srcId="{C6514635-9361-42E0-AA81-8B79CC75AE77}" destId="{8FD7013A-1858-42BF-B468-8A6D96159A49}" srcOrd="0" destOrd="0" presId="urn:microsoft.com/office/officeart/2005/8/layout/hierarchy2"/>
    <dgm:cxn modelId="{CA897058-2BDF-4011-A513-F8B4F303B800}" type="presParOf" srcId="{C6514635-9361-42E0-AA81-8B79CC75AE77}" destId="{9B057761-3AB8-4940-8704-6160A627D292}" srcOrd="1" destOrd="0" presId="urn:microsoft.com/office/officeart/2005/8/layout/hierarchy2"/>
    <dgm:cxn modelId="{12578072-8466-4159-8661-6CA7BB229D81}" type="presParOf" srcId="{9B057761-3AB8-4940-8704-6160A627D292}" destId="{68A2C992-992A-4CBB-9CA3-77A33869EDDC}" srcOrd="0" destOrd="0" presId="urn:microsoft.com/office/officeart/2005/8/layout/hierarchy2"/>
    <dgm:cxn modelId="{973EDC04-BD86-4BCB-A419-3333CB1917DD}" type="presParOf" srcId="{68A2C992-992A-4CBB-9CA3-77A33869EDDC}" destId="{2423EEDD-FEB5-4212-88D2-0F211A1B19EA}" srcOrd="0" destOrd="0" presId="urn:microsoft.com/office/officeart/2005/8/layout/hierarchy2"/>
    <dgm:cxn modelId="{CADF0636-7F6D-4E91-BC3E-AA24FE90D9C9}" type="presParOf" srcId="{9B057761-3AB8-4940-8704-6160A627D292}" destId="{D490C2DB-B2A7-4246-92EA-397C992ABEE6}" srcOrd="1" destOrd="0" presId="urn:microsoft.com/office/officeart/2005/8/layout/hierarchy2"/>
    <dgm:cxn modelId="{605623C1-7F1F-4198-B1F3-B03717ACAF29}" type="presParOf" srcId="{D490C2DB-B2A7-4246-92EA-397C992ABEE6}" destId="{55E79006-409F-4005-83BC-1E482BF0CB0B}" srcOrd="0" destOrd="0" presId="urn:microsoft.com/office/officeart/2005/8/layout/hierarchy2"/>
    <dgm:cxn modelId="{507A87D0-B451-4066-90CB-E6E31A16BAD0}" type="presParOf" srcId="{D490C2DB-B2A7-4246-92EA-397C992ABEE6}" destId="{D9024EB7-E1FE-4D28-9ADF-16E328556458}" srcOrd="1" destOrd="0" presId="urn:microsoft.com/office/officeart/2005/8/layout/hierarchy2"/>
    <dgm:cxn modelId="{1DE9A489-4780-4AB2-B507-845B87658B0A}" type="presParOf" srcId="{9B057761-3AB8-4940-8704-6160A627D292}" destId="{9E96CD9E-F13D-43BA-BE85-85D783FBD220}" srcOrd="2" destOrd="0" presId="urn:microsoft.com/office/officeart/2005/8/layout/hierarchy2"/>
    <dgm:cxn modelId="{1A71F4CB-1CE4-4C08-895D-0C794FB2AA7D}" type="presParOf" srcId="{9E96CD9E-F13D-43BA-BE85-85D783FBD220}" destId="{2A3D02E5-2975-4F39-85CA-04AD6B55D82C}" srcOrd="0" destOrd="0" presId="urn:microsoft.com/office/officeart/2005/8/layout/hierarchy2"/>
    <dgm:cxn modelId="{F22E625F-034F-4460-A9EF-61D37758DB70}" type="presParOf" srcId="{9B057761-3AB8-4940-8704-6160A627D292}" destId="{F27C4B0E-A2A0-4A46-829C-C5AEE8FC0C33}" srcOrd="3" destOrd="0" presId="urn:microsoft.com/office/officeart/2005/8/layout/hierarchy2"/>
    <dgm:cxn modelId="{4491CFE2-32BC-4F7E-B2CD-269BCA9D97B3}" type="presParOf" srcId="{F27C4B0E-A2A0-4A46-829C-C5AEE8FC0C33}" destId="{F7B3CC56-7E95-4053-B003-334D7AC7339C}" srcOrd="0" destOrd="0" presId="urn:microsoft.com/office/officeart/2005/8/layout/hierarchy2"/>
    <dgm:cxn modelId="{2363DB9F-F707-4A1B-BB4B-40BA6B472AC0}" type="presParOf" srcId="{F27C4B0E-A2A0-4A46-829C-C5AEE8FC0C33}" destId="{BAF79463-F1FF-4CFA-9227-2A20C8D163A4}" srcOrd="1" destOrd="0" presId="urn:microsoft.com/office/officeart/2005/8/layout/hierarchy2"/>
    <dgm:cxn modelId="{942B22FB-C953-43C7-A9DE-576DBB67CF87}" type="presParOf" srcId="{9B057761-3AB8-4940-8704-6160A627D292}" destId="{173E1086-1605-4EFF-BE3A-E7318EC1D9E6}" srcOrd="4" destOrd="0" presId="urn:microsoft.com/office/officeart/2005/8/layout/hierarchy2"/>
    <dgm:cxn modelId="{E5A263D8-A43A-4CD6-8A57-A363ED297E26}" type="presParOf" srcId="{173E1086-1605-4EFF-BE3A-E7318EC1D9E6}" destId="{DD39FADB-887C-44EE-83C2-8928523EFD83}" srcOrd="0" destOrd="0" presId="urn:microsoft.com/office/officeart/2005/8/layout/hierarchy2"/>
    <dgm:cxn modelId="{AF4F2964-5A51-4B08-948E-7994245BD922}" type="presParOf" srcId="{9B057761-3AB8-4940-8704-6160A627D292}" destId="{1E6F51DC-46E6-465D-B319-8C5673F8AFE2}" srcOrd="5" destOrd="0" presId="urn:microsoft.com/office/officeart/2005/8/layout/hierarchy2"/>
    <dgm:cxn modelId="{0C62CCC0-A755-454C-AA79-0F74948B1020}" type="presParOf" srcId="{1E6F51DC-46E6-465D-B319-8C5673F8AFE2}" destId="{D7AD59A0-A984-4AC9-91A1-A16DE69F84E7}" srcOrd="0" destOrd="0" presId="urn:microsoft.com/office/officeart/2005/8/layout/hierarchy2"/>
    <dgm:cxn modelId="{6732FD77-DA96-4E7D-A833-547A82B37EE7}" type="presParOf" srcId="{1E6F51DC-46E6-465D-B319-8C5673F8AFE2}" destId="{7787EF1B-335B-49F2-8592-ED1660328D64}" srcOrd="1" destOrd="0" presId="urn:microsoft.com/office/officeart/2005/8/layout/hierarchy2"/>
    <dgm:cxn modelId="{5D71AEC5-5FD6-4707-87B6-518B6716ABB2}" type="presParOf" srcId="{4E0ECD84-D101-466E-80C0-52A2AE9C2E6D}" destId="{06F6F790-058E-4541-A920-21025153E8B2}" srcOrd="4" destOrd="0" presId="urn:microsoft.com/office/officeart/2005/8/layout/hierarchy2"/>
    <dgm:cxn modelId="{0CA6A618-339D-422F-AEAF-5059A71D2C77}" type="presParOf" srcId="{06F6F790-058E-4541-A920-21025153E8B2}" destId="{72295454-AC61-45AE-A39F-A681BFE96389}" srcOrd="0" destOrd="0" presId="urn:microsoft.com/office/officeart/2005/8/layout/hierarchy2"/>
    <dgm:cxn modelId="{3B34D4AD-6BC5-4F29-AA5C-951C8C80925D}" type="presParOf" srcId="{4E0ECD84-D101-466E-80C0-52A2AE9C2E6D}" destId="{58BFF753-8874-420C-AABB-218BA8EB6916}" srcOrd="5" destOrd="0" presId="urn:microsoft.com/office/officeart/2005/8/layout/hierarchy2"/>
    <dgm:cxn modelId="{A38A38D8-D1B1-4738-AC88-E616D45E72C7}" type="presParOf" srcId="{58BFF753-8874-420C-AABB-218BA8EB6916}" destId="{1E25B131-D085-4695-95B9-5B8B346FAAB7}" srcOrd="0" destOrd="0" presId="urn:microsoft.com/office/officeart/2005/8/layout/hierarchy2"/>
    <dgm:cxn modelId="{68C87146-6B81-4CCB-A16F-31E5006BB237}" type="presParOf" srcId="{58BFF753-8874-420C-AABB-218BA8EB6916}" destId="{C7381D61-C73A-4F6D-92FE-BAA44AE0AC89}" srcOrd="1" destOrd="0" presId="urn:microsoft.com/office/officeart/2005/8/layout/hierarchy2"/>
    <dgm:cxn modelId="{0939E5FB-4609-43FB-8E61-59D5A2C96E97}" type="presParOf" srcId="{C7381D61-C73A-4F6D-92FE-BAA44AE0AC89}" destId="{80B92432-247E-4663-8874-9AF73EE172AE}" srcOrd="0" destOrd="0" presId="urn:microsoft.com/office/officeart/2005/8/layout/hierarchy2"/>
    <dgm:cxn modelId="{F9B25657-E66F-431F-8CE3-40FC2A43B426}" type="presParOf" srcId="{80B92432-247E-4663-8874-9AF73EE172AE}" destId="{AD19A160-5D38-4340-9B6C-21BC8F4D4486}" srcOrd="0" destOrd="0" presId="urn:microsoft.com/office/officeart/2005/8/layout/hierarchy2"/>
    <dgm:cxn modelId="{C01410A3-5BE2-45D4-A6D2-9FB4EC73EA05}" type="presParOf" srcId="{C7381D61-C73A-4F6D-92FE-BAA44AE0AC89}" destId="{34A19E57-0A06-49B8-AC36-007501A55DDE}" srcOrd="1" destOrd="0" presId="urn:microsoft.com/office/officeart/2005/8/layout/hierarchy2"/>
    <dgm:cxn modelId="{E8A830E9-93D0-40AC-A659-A8C1F74770F8}" type="presParOf" srcId="{34A19E57-0A06-49B8-AC36-007501A55DDE}" destId="{7F94642B-A18D-459F-9559-5C1CFEAC41FB}" srcOrd="0" destOrd="0" presId="urn:microsoft.com/office/officeart/2005/8/layout/hierarchy2"/>
    <dgm:cxn modelId="{DC9CA523-2EEF-43D8-904B-31427ADECFF6}" type="presParOf" srcId="{34A19E57-0A06-49B8-AC36-007501A55DDE}" destId="{876204B2-F0F5-4026-92C3-708496FCB20B}" srcOrd="1" destOrd="0" presId="urn:microsoft.com/office/officeart/2005/8/layout/hierarchy2"/>
    <dgm:cxn modelId="{36F65F6C-A5AF-4083-B0B7-B4A28FEFA3CF}" type="presParOf" srcId="{C7381D61-C73A-4F6D-92FE-BAA44AE0AC89}" destId="{995CBA50-07EF-4DFE-9070-24A2894FA765}" srcOrd="2" destOrd="0" presId="urn:microsoft.com/office/officeart/2005/8/layout/hierarchy2"/>
    <dgm:cxn modelId="{86FAB4DC-83E7-48C8-911B-86E0E1D9A622}" type="presParOf" srcId="{995CBA50-07EF-4DFE-9070-24A2894FA765}" destId="{0EA1082C-2261-4F34-95CF-1C7BD92C2DB4}" srcOrd="0" destOrd="0" presId="urn:microsoft.com/office/officeart/2005/8/layout/hierarchy2"/>
    <dgm:cxn modelId="{C2D70175-C91C-4994-88D1-2AE54883EAB4}" type="presParOf" srcId="{C7381D61-C73A-4F6D-92FE-BAA44AE0AC89}" destId="{824407B2-9C0E-499F-8DB9-78B3289BA0FA}" srcOrd="3" destOrd="0" presId="urn:microsoft.com/office/officeart/2005/8/layout/hierarchy2"/>
    <dgm:cxn modelId="{1DC01F9B-3A45-4526-AC45-45A381D341DF}" type="presParOf" srcId="{824407B2-9C0E-499F-8DB9-78B3289BA0FA}" destId="{80DEFC18-9B96-4E39-8BD9-AA105E85B786}" srcOrd="0" destOrd="0" presId="urn:microsoft.com/office/officeart/2005/8/layout/hierarchy2"/>
    <dgm:cxn modelId="{3EA50EC6-768F-4883-A2BB-CD07667A2284}" type="presParOf" srcId="{824407B2-9C0E-499F-8DB9-78B3289BA0FA}" destId="{EBEB7609-C476-4794-AAF4-EE561D0D311D}" srcOrd="1" destOrd="0" presId="urn:microsoft.com/office/officeart/2005/8/layout/hierarchy2"/>
    <dgm:cxn modelId="{2F5F7BEB-90BE-49B6-9169-437CC2FC42E2}" type="presParOf" srcId="{C7381D61-C73A-4F6D-92FE-BAA44AE0AC89}" destId="{E6C86A85-D42D-471F-B451-ADE3435DC347}" srcOrd="4" destOrd="0" presId="urn:microsoft.com/office/officeart/2005/8/layout/hierarchy2"/>
    <dgm:cxn modelId="{5ABD04C3-9482-4DEC-BD01-694B0B2BCF40}" type="presParOf" srcId="{E6C86A85-D42D-471F-B451-ADE3435DC347}" destId="{CD3D3619-7A58-4D85-B0F6-F03C2EE8FDA3}" srcOrd="0" destOrd="0" presId="urn:microsoft.com/office/officeart/2005/8/layout/hierarchy2"/>
    <dgm:cxn modelId="{485B42E5-F64D-4272-9BEE-A66BB6E8C473}" type="presParOf" srcId="{C7381D61-C73A-4F6D-92FE-BAA44AE0AC89}" destId="{487BB71B-1136-4101-90E2-5A09AA437BCA}" srcOrd="5" destOrd="0" presId="urn:microsoft.com/office/officeart/2005/8/layout/hierarchy2"/>
    <dgm:cxn modelId="{6B752B1F-11B6-4A8D-A8FD-D49723342779}" type="presParOf" srcId="{487BB71B-1136-4101-90E2-5A09AA437BCA}" destId="{32097317-9E79-4D07-9A55-EB431987537A}" srcOrd="0" destOrd="0" presId="urn:microsoft.com/office/officeart/2005/8/layout/hierarchy2"/>
    <dgm:cxn modelId="{42B016A5-7AA2-44F7-A47B-866272D48C51}" type="presParOf" srcId="{487BB71B-1136-4101-90E2-5A09AA437BCA}" destId="{130DF1EB-0236-42A6-B072-A074B8A18E1A}" srcOrd="1" destOrd="0" presId="urn:microsoft.com/office/officeart/2005/8/layout/hierarchy2"/>
    <dgm:cxn modelId="{7C47A5AE-269B-4998-B116-525F21A29EF8}" type="presParOf" srcId="{4E0ECD84-D101-466E-80C0-52A2AE9C2E6D}" destId="{2F328A91-6261-43A9-AD23-AC19CF801B10}" srcOrd="6" destOrd="0" presId="urn:microsoft.com/office/officeart/2005/8/layout/hierarchy2"/>
    <dgm:cxn modelId="{47ADB9AC-1C1C-46D9-A48E-46AD6EC363CF}" type="presParOf" srcId="{2F328A91-6261-43A9-AD23-AC19CF801B10}" destId="{01335A01-AA16-4E25-B462-32746BA8E140}" srcOrd="0" destOrd="0" presId="urn:microsoft.com/office/officeart/2005/8/layout/hierarchy2"/>
    <dgm:cxn modelId="{C3859B9A-98A1-400E-A38C-E0FE6C5D76A7}" type="presParOf" srcId="{4E0ECD84-D101-466E-80C0-52A2AE9C2E6D}" destId="{EAF787C1-362A-4858-BF72-FA43EB662C40}" srcOrd="7" destOrd="0" presId="urn:microsoft.com/office/officeart/2005/8/layout/hierarchy2"/>
    <dgm:cxn modelId="{4972F483-93FA-4F8E-81F1-85650B8B404D}" type="presParOf" srcId="{EAF787C1-362A-4858-BF72-FA43EB662C40}" destId="{57EAD4CB-BDDE-417C-B69C-4B680EAD2E40}" srcOrd="0" destOrd="0" presId="urn:microsoft.com/office/officeart/2005/8/layout/hierarchy2"/>
    <dgm:cxn modelId="{6257AB53-CFB4-4683-A37E-A17B32C488EE}" type="presParOf" srcId="{EAF787C1-362A-4858-BF72-FA43EB662C40}" destId="{597BC265-9D36-4862-B404-2E64C8A7D753}" srcOrd="1" destOrd="0" presId="urn:microsoft.com/office/officeart/2005/8/layout/hierarchy2"/>
    <dgm:cxn modelId="{716F9221-7965-466E-BB7D-56A7FF3EDC6A}" type="presParOf" srcId="{597BC265-9D36-4862-B404-2E64C8A7D753}" destId="{DC71AD1C-48E9-47EE-8630-EB07F6543B31}" srcOrd="0" destOrd="0" presId="urn:microsoft.com/office/officeart/2005/8/layout/hierarchy2"/>
    <dgm:cxn modelId="{3C7DC1E6-B864-49A4-BBC6-E249486AE1E9}" type="presParOf" srcId="{DC71AD1C-48E9-47EE-8630-EB07F6543B31}" destId="{EF8A8DCD-CF5B-4DD1-B0E5-C2D6B9774753}" srcOrd="0" destOrd="0" presId="urn:microsoft.com/office/officeart/2005/8/layout/hierarchy2"/>
    <dgm:cxn modelId="{2BF0871C-66EE-4035-A161-5862E04B66DF}" type="presParOf" srcId="{597BC265-9D36-4862-B404-2E64C8A7D753}" destId="{2A147904-2579-4A82-89AF-DF5549D3BB76}" srcOrd="1" destOrd="0" presId="urn:microsoft.com/office/officeart/2005/8/layout/hierarchy2"/>
    <dgm:cxn modelId="{85484DE6-96FB-4839-92E4-293AB9B3FBCE}" type="presParOf" srcId="{2A147904-2579-4A82-89AF-DF5549D3BB76}" destId="{16A91B11-D962-4155-80C6-855C94271B81}" srcOrd="0" destOrd="0" presId="urn:microsoft.com/office/officeart/2005/8/layout/hierarchy2"/>
    <dgm:cxn modelId="{E571E60A-7A6E-4953-B70B-2F73A7EEDA27}" type="presParOf" srcId="{2A147904-2579-4A82-89AF-DF5549D3BB76}" destId="{93ACF852-721E-47F2-9931-F72BB7B19275}" srcOrd="1" destOrd="0" presId="urn:microsoft.com/office/officeart/2005/8/layout/hierarchy2"/>
    <dgm:cxn modelId="{CBD89B72-0CD4-45C7-AC52-E9699C4DB895}" type="presParOf" srcId="{597BC265-9D36-4862-B404-2E64C8A7D753}" destId="{4C989995-B697-493E-B335-7046ECF3A0DE}" srcOrd="2" destOrd="0" presId="urn:microsoft.com/office/officeart/2005/8/layout/hierarchy2"/>
    <dgm:cxn modelId="{633F81A0-1236-43A9-BE20-9AF9C989A5CC}" type="presParOf" srcId="{4C989995-B697-493E-B335-7046ECF3A0DE}" destId="{B368FCD6-3A21-473C-9AFF-56B896A0E988}" srcOrd="0" destOrd="0" presId="urn:microsoft.com/office/officeart/2005/8/layout/hierarchy2"/>
    <dgm:cxn modelId="{BFBBF3E4-77B5-4239-909C-4C7666B3D76F}" type="presParOf" srcId="{597BC265-9D36-4862-B404-2E64C8A7D753}" destId="{70E79A38-D1DB-474B-9099-FD24A6A6E622}" srcOrd="3" destOrd="0" presId="urn:microsoft.com/office/officeart/2005/8/layout/hierarchy2"/>
    <dgm:cxn modelId="{FA3D0C15-C9B8-4C20-9970-1AB5BD5DA4BD}" type="presParOf" srcId="{70E79A38-D1DB-474B-9099-FD24A6A6E622}" destId="{8C622468-A4CC-4CD4-97E3-0C04F8B3A42B}" srcOrd="0" destOrd="0" presId="urn:microsoft.com/office/officeart/2005/8/layout/hierarchy2"/>
    <dgm:cxn modelId="{DB888DFB-319A-4550-A072-45D457476A6B}" type="presParOf" srcId="{70E79A38-D1DB-474B-9099-FD24A6A6E622}" destId="{58700E64-B6D7-4E26-B490-399E128E11AC}" srcOrd="1" destOrd="0" presId="urn:microsoft.com/office/officeart/2005/8/layout/hierarchy2"/>
    <dgm:cxn modelId="{317E74D7-025E-4A42-9A8E-29B6C09700D8}" type="presParOf" srcId="{597BC265-9D36-4862-B404-2E64C8A7D753}" destId="{25A6084B-F4C0-4626-9800-42372122EB1D}" srcOrd="4" destOrd="0" presId="urn:microsoft.com/office/officeart/2005/8/layout/hierarchy2"/>
    <dgm:cxn modelId="{8588ECA1-E36D-40CA-8344-92C5104BD8AF}" type="presParOf" srcId="{25A6084B-F4C0-4626-9800-42372122EB1D}" destId="{19AC69C0-C438-4FF4-A18A-4EEC4A89ADA2}" srcOrd="0" destOrd="0" presId="urn:microsoft.com/office/officeart/2005/8/layout/hierarchy2"/>
    <dgm:cxn modelId="{50D83CFC-9467-48D4-B17C-34E513D97AB5}" type="presParOf" srcId="{597BC265-9D36-4862-B404-2E64C8A7D753}" destId="{F27F6C4E-3ECF-48C6-B4B3-C7FA8FF784C6}" srcOrd="5" destOrd="0" presId="urn:microsoft.com/office/officeart/2005/8/layout/hierarchy2"/>
    <dgm:cxn modelId="{24A9862C-2236-48FA-A257-97A44E44D1F1}" type="presParOf" srcId="{F27F6C4E-3ECF-48C6-B4B3-C7FA8FF784C6}" destId="{4AED24BB-84C7-4A17-A742-3C1EEEB37D6D}" srcOrd="0" destOrd="0" presId="urn:microsoft.com/office/officeart/2005/8/layout/hierarchy2"/>
    <dgm:cxn modelId="{DABB6EE6-A883-4A40-A8A9-9F1903524274}" type="presParOf" srcId="{F27F6C4E-3ECF-48C6-B4B3-C7FA8FF784C6}" destId="{A0F9DC45-72B5-4499-84EF-67EB4BF8450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30D11-C4E5-44E7-9382-7A7303F6F5E7}">
      <dsp:nvSpPr>
        <dsp:cNvPr id="0" name=""/>
        <dsp:cNvSpPr/>
      </dsp:nvSpPr>
      <dsp:spPr>
        <a:xfrm>
          <a:off x="0" y="1790025"/>
          <a:ext cx="1159524" cy="116815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latin typeface="+mj-lt"/>
              <a:ea typeface="Verdana" panose="020B0604030504040204" pitchFamily="34" charset="0"/>
              <a:cs typeface="Verdana" panose="020B0604030504040204" pitchFamily="34" charset="0"/>
            </a:rPr>
            <a:t>Vadeli İşlem Sözleşmeleri</a:t>
          </a:r>
          <a:endParaRPr lang="tr-TR" sz="1200" b="1" kern="1200" dirty="0">
            <a:latin typeface="+mj-lt"/>
            <a:ea typeface="Verdana" panose="020B0604030504040204" pitchFamily="34" charset="0"/>
            <a:cs typeface="Verdana" panose="020B0604030504040204" pitchFamily="34" charset="0"/>
          </a:endParaRPr>
        </a:p>
      </dsp:txBody>
      <dsp:txXfrm>
        <a:off x="33961" y="1823986"/>
        <a:ext cx="1091602" cy="1100234"/>
      </dsp:txXfrm>
    </dsp:sp>
    <dsp:sp modelId="{4D5CE4A2-62AF-4944-AB98-240A445E4705}">
      <dsp:nvSpPr>
        <dsp:cNvPr id="0" name=""/>
        <dsp:cNvSpPr/>
      </dsp:nvSpPr>
      <dsp:spPr>
        <a:xfrm rot="18082590">
          <a:off x="609287" y="1387138"/>
          <a:ext cx="2295809" cy="13851"/>
        </a:xfrm>
        <a:custGeom>
          <a:avLst/>
          <a:gdLst/>
          <a:ahLst/>
          <a:cxnLst/>
          <a:rect l="0" t="0" r="0" b="0"/>
          <a:pathLst>
            <a:path>
              <a:moveTo>
                <a:pt x="0" y="6925"/>
              </a:moveTo>
              <a:lnTo>
                <a:pt x="2295809" y="6925"/>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tr-TR" sz="1050" b="1" kern="1200">
            <a:latin typeface="+mj-lt"/>
            <a:ea typeface="Verdana" panose="020B0604030504040204" pitchFamily="34" charset="0"/>
            <a:cs typeface="Verdana" panose="020B0604030504040204" pitchFamily="34" charset="0"/>
          </a:endParaRPr>
        </a:p>
      </dsp:txBody>
      <dsp:txXfrm>
        <a:off x="1699797" y="1336668"/>
        <a:ext cx="114790" cy="114790"/>
      </dsp:txXfrm>
    </dsp:sp>
    <dsp:sp modelId="{F3AAC552-939B-4875-9A29-D4EFA4EA6976}">
      <dsp:nvSpPr>
        <dsp:cNvPr id="0" name=""/>
        <dsp:cNvSpPr/>
      </dsp:nvSpPr>
      <dsp:spPr>
        <a:xfrm>
          <a:off x="2354860" y="237501"/>
          <a:ext cx="959920" cy="35304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tr-TR" sz="1050" b="1" kern="1200" dirty="0" smtClean="0">
              <a:latin typeface="+mj-lt"/>
              <a:ea typeface="Verdana" panose="020B0604030504040204" pitchFamily="34" charset="0"/>
              <a:cs typeface="Verdana" panose="020B0604030504040204" pitchFamily="34" charset="0"/>
            </a:rPr>
            <a:t>Pay</a:t>
          </a:r>
          <a:endParaRPr lang="tr-TR" sz="1050" b="1" kern="1200" dirty="0">
            <a:latin typeface="+mj-lt"/>
            <a:ea typeface="Verdana" panose="020B0604030504040204" pitchFamily="34" charset="0"/>
            <a:cs typeface="Verdana" panose="020B0604030504040204" pitchFamily="34" charset="0"/>
          </a:endParaRPr>
        </a:p>
      </dsp:txBody>
      <dsp:txXfrm>
        <a:off x="2365200" y="247841"/>
        <a:ext cx="939240" cy="332364"/>
      </dsp:txXfrm>
    </dsp:sp>
    <dsp:sp modelId="{A978D5C0-175C-4152-9B79-30DEB78A9E59}">
      <dsp:nvSpPr>
        <dsp:cNvPr id="0" name=""/>
        <dsp:cNvSpPr/>
      </dsp:nvSpPr>
      <dsp:spPr>
        <a:xfrm rot="43161">
          <a:off x="3314754" y="411242"/>
          <a:ext cx="660266" cy="13851"/>
        </a:xfrm>
        <a:custGeom>
          <a:avLst/>
          <a:gdLst/>
          <a:ahLst/>
          <a:cxnLst/>
          <a:rect l="0" t="0" r="0" b="0"/>
          <a:pathLst>
            <a:path>
              <a:moveTo>
                <a:pt x="0" y="6925"/>
              </a:moveTo>
              <a:lnTo>
                <a:pt x="660266" y="6925"/>
              </a:lnTo>
            </a:path>
          </a:pathLst>
        </a:custGeom>
        <a:noFill/>
        <a:ln w="25400" cap="flat" cmpd="sng" algn="ctr">
          <a:solidFill>
            <a:schemeClr val="accent5">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tr-TR" sz="1050" b="1" kern="1200">
            <a:latin typeface="+mj-lt"/>
            <a:ea typeface="Verdana" panose="020B0604030504040204" pitchFamily="34" charset="0"/>
            <a:cs typeface="Verdana" panose="020B0604030504040204" pitchFamily="34" charset="0"/>
          </a:endParaRPr>
        </a:p>
      </dsp:txBody>
      <dsp:txXfrm>
        <a:off x="3628381" y="401661"/>
        <a:ext cx="33013" cy="33013"/>
      </dsp:txXfrm>
    </dsp:sp>
    <dsp:sp modelId="{FDD6C717-E4FD-4753-8526-507DE7213DC4}">
      <dsp:nvSpPr>
        <dsp:cNvPr id="0" name=""/>
        <dsp:cNvSpPr/>
      </dsp:nvSpPr>
      <dsp:spPr>
        <a:xfrm>
          <a:off x="3974994" y="28530"/>
          <a:ext cx="1961832" cy="78756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ts val="0"/>
            </a:spcAft>
          </a:pPr>
          <a:r>
            <a:rPr lang="tr-TR" sz="1050" b="1" kern="1200" noProof="0" dirty="0" smtClean="0">
              <a:latin typeface="+mj-lt"/>
              <a:ea typeface="Verdana" panose="020B0604030504040204" pitchFamily="34" charset="0"/>
              <a:cs typeface="Verdana" panose="020B0604030504040204" pitchFamily="34" charset="0"/>
            </a:rPr>
            <a:t>AKBNK, ARCLK, EKGYO, EREGL, GARAN, HALKB, KCHOL, KRDMR, ISCTR, PETKIM, PGSUS, SAHOL, SISE, TCELL,THYAO,TOASO, TTKOM, TUPRS, VAKBN, YKBNK</a:t>
          </a:r>
          <a:endParaRPr lang="tr-TR" sz="1050" b="1" kern="1200" dirty="0">
            <a:latin typeface="+mj-lt"/>
            <a:ea typeface="Verdana" panose="020B0604030504040204" pitchFamily="34" charset="0"/>
            <a:cs typeface="Verdana" panose="020B0604030504040204" pitchFamily="34" charset="0"/>
          </a:endParaRPr>
        </a:p>
      </dsp:txBody>
      <dsp:txXfrm>
        <a:off x="3998061" y="51597"/>
        <a:ext cx="1915698" cy="741430"/>
      </dsp:txXfrm>
    </dsp:sp>
    <dsp:sp modelId="{BF96E0A2-8DB4-4E64-ADEF-7CAE759E0370}">
      <dsp:nvSpPr>
        <dsp:cNvPr id="0" name=""/>
        <dsp:cNvSpPr/>
      </dsp:nvSpPr>
      <dsp:spPr>
        <a:xfrm rot="18710341">
          <a:off x="861192" y="1699639"/>
          <a:ext cx="1791999" cy="13851"/>
        </a:xfrm>
        <a:custGeom>
          <a:avLst/>
          <a:gdLst/>
          <a:ahLst/>
          <a:cxnLst/>
          <a:rect l="0" t="0" r="0" b="0"/>
          <a:pathLst>
            <a:path>
              <a:moveTo>
                <a:pt x="0" y="6925"/>
              </a:moveTo>
              <a:lnTo>
                <a:pt x="1791999" y="6925"/>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tr-TR" sz="1050" b="1" kern="1200">
            <a:latin typeface="+mj-lt"/>
            <a:ea typeface="Verdana" panose="020B0604030504040204" pitchFamily="34" charset="0"/>
            <a:cs typeface="Verdana" panose="020B0604030504040204" pitchFamily="34" charset="0"/>
          </a:endParaRPr>
        </a:p>
      </dsp:txBody>
      <dsp:txXfrm>
        <a:off x="1712392" y="1661764"/>
        <a:ext cx="89599" cy="89599"/>
      </dsp:txXfrm>
    </dsp:sp>
    <dsp:sp modelId="{F110A41E-7E91-41A9-BED9-D3B66BC58899}">
      <dsp:nvSpPr>
        <dsp:cNvPr id="0" name=""/>
        <dsp:cNvSpPr/>
      </dsp:nvSpPr>
      <dsp:spPr>
        <a:xfrm>
          <a:off x="2354860" y="862502"/>
          <a:ext cx="959920" cy="35304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tr-TR" sz="1050" b="1" kern="1200" dirty="0" smtClean="0">
              <a:latin typeface="+mj-lt"/>
              <a:ea typeface="Verdana" panose="020B0604030504040204" pitchFamily="34" charset="0"/>
              <a:cs typeface="Verdana" panose="020B0604030504040204" pitchFamily="34" charset="0"/>
            </a:rPr>
            <a:t>Endeks</a:t>
          </a:r>
          <a:endParaRPr lang="tr-TR" sz="1050" b="1" kern="1200" dirty="0">
            <a:latin typeface="+mj-lt"/>
            <a:ea typeface="Verdana" panose="020B0604030504040204" pitchFamily="34" charset="0"/>
            <a:cs typeface="Verdana" panose="020B0604030504040204" pitchFamily="34" charset="0"/>
          </a:endParaRPr>
        </a:p>
      </dsp:txBody>
      <dsp:txXfrm>
        <a:off x="2365200" y="872842"/>
        <a:ext cx="939240" cy="332364"/>
      </dsp:txXfrm>
    </dsp:sp>
    <dsp:sp modelId="{2DCB0296-E9DD-44F9-BC73-3E2AE63F4880}">
      <dsp:nvSpPr>
        <dsp:cNvPr id="0" name=""/>
        <dsp:cNvSpPr/>
      </dsp:nvSpPr>
      <dsp:spPr>
        <a:xfrm rot="21589653">
          <a:off x="3314779" y="1031093"/>
          <a:ext cx="668598" cy="13851"/>
        </a:xfrm>
        <a:custGeom>
          <a:avLst/>
          <a:gdLst/>
          <a:ahLst/>
          <a:cxnLst/>
          <a:rect l="0" t="0" r="0" b="0"/>
          <a:pathLst>
            <a:path>
              <a:moveTo>
                <a:pt x="0" y="6925"/>
              </a:moveTo>
              <a:lnTo>
                <a:pt x="668598" y="6925"/>
              </a:lnTo>
            </a:path>
          </a:pathLst>
        </a:custGeom>
        <a:noFill/>
        <a:ln w="25400" cap="flat" cmpd="sng" algn="ctr">
          <a:solidFill>
            <a:schemeClr val="accent5">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tr-TR" sz="1050" b="1" kern="1200">
            <a:latin typeface="+mj-lt"/>
            <a:ea typeface="Verdana" panose="020B0604030504040204" pitchFamily="34" charset="0"/>
            <a:cs typeface="Verdana" panose="020B0604030504040204" pitchFamily="34" charset="0"/>
          </a:endParaRPr>
        </a:p>
      </dsp:txBody>
      <dsp:txXfrm>
        <a:off x="3632363" y="1021304"/>
        <a:ext cx="33429" cy="33429"/>
      </dsp:txXfrm>
    </dsp:sp>
    <dsp:sp modelId="{B8D6DC5F-F61F-4D15-9234-6D35EE905151}">
      <dsp:nvSpPr>
        <dsp:cNvPr id="0" name=""/>
        <dsp:cNvSpPr/>
      </dsp:nvSpPr>
      <dsp:spPr>
        <a:xfrm>
          <a:off x="3983376" y="860490"/>
          <a:ext cx="1961832" cy="35304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tr-TR" sz="1050" b="1" kern="1200" dirty="0" smtClean="0">
              <a:latin typeface="+mj-lt"/>
              <a:ea typeface="Verdana" panose="020B0604030504040204" pitchFamily="34" charset="0"/>
              <a:cs typeface="Verdana" panose="020B0604030504040204" pitchFamily="34" charset="0"/>
            </a:rPr>
            <a:t>BIST 30</a:t>
          </a:r>
          <a:endParaRPr lang="tr-TR" sz="1050" b="1" kern="1200" dirty="0">
            <a:latin typeface="+mj-lt"/>
            <a:ea typeface="Verdana" panose="020B0604030504040204" pitchFamily="34" charset="0"/>
            <a:cs typeface="Verdana" panose="020B0604030504040204" pitchFamily="34" charset="0"/>
          </a:endParaRPr>
        </a:p>
      </dsp:txBody>
      <dsp:txXfrm>
        <a:off x="3993716" y="870830"/>
        <a:ext cx="1941152" cy="332364"/>
      </dsp:txXfrm>
    </dsp:sp>
    <dsp:sp modelId="{E7858492-FBDA-4C66-A18A-D7FFC452D93B}">
      <dsp:nvSpPr>
        <dsp:cNvPr id="0" name=""/>
        <dsp:cNvSpPr/>
      </dsp:nvSpPr>
      <dsp:spPr>
        <a:xfrm rot="19382988">
          <a:off x="1009321" y="1917617"/>
          <a:ext cx="1495742" cy="13851"/>
        </a:xfrm>
        <a:custGeom>
          <a:avLst/>
          <a:gdLst/>
          <a:ahLst/>
          <a:cxnLst/>
          <a:rect l="0" t="0" r="0" b="0"/>
          <a:pathLst>
            <a:path>
              <a:moveTo>
                <a:pt x="0" y="6925"/>
              </a:moveTo>
              <a:lnTo>
                <a:pt x="1495742" y="6925"/>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tr-TR" sz="1050" b="1" kern="1200">
            <a:latin typeface="+mj-lt"/>
            <a:ea typeface="Verdana" panose="020B0604030504040204" pitchFamily="34" charset="0"/>
            <a:cs typeface="Verdana" panose="020B0604030504040204" pitchFamily="34" charset="0"/>
          </a:endParaRPr>
        </a:p>
      </dsp:txBody>
      <dsp:txXfrm>
        <a:off x="1719798" y="1887149"/>
        <a:ext cx="74787" cy="74787"/>
      </dsp:txXfrm>
    </dsp:sp>
    <dsp:sp modelId="{4BF5F68A-106F-440C-B7D6-67C6AD26FF8F}">
      <dsp:nvSpPr>
        <dsp:cNvPr id="0" name=""/>
        <dsp:cNvSpPr/>
      </dsp:nvSpPr>
      <dsp:spPr>
        <a:xfrm>
          <a:off x="2354860" y="1298459"/>
          <a:ext cx="959920" cy="35304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tr-TR" sz="1050" b="1" kern="1200" dirty="0" smtClean="0">
              <a:latin typeface="+mj-lt"/>
              <a:ea typeface="Verdana" panose="020B0604030504040204" pitchFamily="34" charset="0"/>
              <a:cs typeface="Verdana" panose="020B0604030504040204" pitchFamily="34" charset="0"/>
            </a:rPr>
            <a:t>Döviz</a:t>
          </a:r>
          <a:endParaRPr lang="tr-TR" sz="1050" b="1" kern="1200" dirty="0">
            <a:latin typeface="+mj-lt"/>
            <a:ea typeface="Verdana" panose="020B0604030504040204" pitchFamily="34" charset="0"/>
            <a:cs typeface="Verdana" panose="020B0604030504040204" pitchFamily="34" charset="0"/>
          </a:endParaRPr>
        </a:p>
      </dsp:txBody>
      <dsp:txXfrm>
        <a:off x="2365200" y="1308799"/>
        <a:ext cx="939240" cy="332364"/>
      </dsp:txXfrm>
    </dsp:sp>
    <dsp:sp modelId="{8EFB175C-35E2-4597-8E6E-E791F7F88347}">
      <dsp:nvSpPr>
        <dsp:cNvPr id="0" name=""/>
        <dsp:cNvSpPr/>
      </dsp:nvSpPr>
      <dsp:spPr>
        <a:xfrm rot="21595752">
          <a:off x="3314780" y="1467643"/>
          <a:ext cx="668595" cy="13851"/>
        </a:xfrm>
        <a:custGeom>
          <a:avLst/>
          <a:gdLst/>
          <a:ahLst/>
          <a:cxnLst/>
          <a:rect l="0" t="0" r="0" b="0"/>
          <a:pathLst>
            <a:path>
              <a:moveTo>
                <a:pt x="0" y="6925"/>
              </a:moveTo>
              <a:lnTo>
                <a:pt x="668595" y="6925"/>
              </a:lnTo>
            </a:path>
          </a:pathLst>
        </a:custGeom>
        <a:noFill/>
        <a:ln w="25400" cap="flat" cmpd="sng" algn="ctr">
          <a:solidFill>
            <a:schemeClr val="accent5">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tr-TR" sz="1050" b="1" kern="1200">
            <a:latin typeface="+mj-lt"/>
            <a:ea typeface="Verdana" panose="020B0604030504040204" pitchFamily="34" charset="0"/>
            <a:cs typeface="Verdana" panose="020B0604030504040204" pitchFamily="34" charset="0"/>
          </a:endParaRPr>
        </a:p>
      </dsp:txBody>
      <dsp:txXfrm>
        <a:off x="3632363" y="1457854"/>
        <a:ext cx="33429" cy="33429"/>
      </dsp:txXfrm>
    </dsp:sp>
    <dsp:sp modelId="{21AFF2E9-A7F2-4B4E-85A3-47BC6B074000}">
      <dsp:nvSpPr>
        <dsp:cNvPr id="0" name=""/>
        <dsp:cNvSpPr/>
      </dsp:nvSpPr>
      <dsp:spPr>
        <a:xfrm>
          <a:off x="3983376" y="1298006"/>
          <a:ext cx="1961832" cy="35229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tr-TR" sz="1050" b="1" kern="1200" dirty="0" err="1" smtClean="0">
              <a:latin typeface="+mj-lt"/>
              <a:ea typeface="Verdana" panose="020B0604030504040204" pitchFamily="34" charset="0"/>
              <a:cs typeface="Verdana" panose="020B0604030504040204" pitchFamily="34" charset="0"/>
            </a:rPr>
            <a:t>DolarTL</a:t>
          </a:r>
          <a:r>
            <a:rPr lang="tr-TR" sz="1050" b="1" kern="1200" dirty="0" smtClean="0">
              <a:latin typeface="+mj-lt"/>
              <a:ea typeface="Verdana" panose="020B0604030504040204" pitchFamily="34" charset="0"/>
              <a:cs typeface="Verdana" panose="020B0604030504040204" pitchFamily="34" charset="0"/>
            </a:rPr>
            <a:t>, </a:t>
          </a:r>
          <a:r>
            <a:rPr lang="tr-TR" sz="1050" b="1" kern="1200" dirty="0" err="1" smtClean="0">
              <a:latin typeface="+mj-lt"/>
              <a:ea typeface="Verdana" panose="020B0604030504040204" pitchFamily="34" charset="0"/>
              <a:cs typeface="Verdana" panose="020B0604030504040204" pitchFamily="34" charset="0"/>
            </a:rPr>
            <a:t>EuroTL</a:t>
          </a:r>
          <a:r>
            <a:rPr lang="tr-TR" sz="1050" b="1" kern="1200" dirty="0" smtClean="0">
              <a:latin typeface="+mj-lt"/>
              <a:ea typeface="Verdana" panose="020B0604030504040204" pitchFamily="34" charset="0"/>
              <a:cs typeface="Verdana" panose="020B0604030504040204" pitchFamily="34" charset="0"/>
            </a:rPr>
            <a:t>, EUR/USD</a:t>
          </a:r>
          <a:endParaRPr lang="tr-TR" sz="1050" b="1" kern="1200" dirty="0">
            <a:latin typeface="+mj-lt"/>
            <a:ea typeface="Verdana" panose="020B0604030504040204" pitchFamily="34" charset="0"/>
            <a:cs typeface="Verdana" panose="020B0604030504040204" pitchFamily="34" charset="0"/>
          </a:endParaRPr>
        </a:p>
      </dsp:txBody>
      <dsp:txXfrm>
        <a:off x="3993694" y="1308324"/>
        <a:ext cx="1941196" cy="331663"/>
      </dsp:txXfrm>
    </dsp:sp>
    <dsp:sp modelId="{C24D6EF8-30BD-4E52-AFE8-9EA6C6A515DF}">
      <dsp:nvSpPr>
        <dsp:cNvPr id="0" name=""/>
        <dsp:cNvSpPr/>
      </dsp:nvSpPr>
      <dsp:spPr>
        <a:xfrm rot="20232249">
          <a:off x="1108886" y="2115993"/>
          <a:ext cx="1296611" cy="13851"/>
        </a:xfrm>
        <a:custGeom>
          <a:avLst/>
          <a:gdLst/>
          <a:ahLst/>
          <a:cxnLst/>
          <a:rect l="0" t="0" r="0" b="0"/>
          <a:pathLst>
            <a:path>
              <a:moveTo>
                <a:pt x="0" y="6925"/>
              </a:moveTo>
              <a:lnTo>
                <a:pt x="1296611" y="6925"/>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tr-TR" sz="1050" b="1" kern="1200">
            <a:latin typeface="+mj-lt"/>
            <a:ea typeface="Verdana" panose="020B0604030504040204" pitchFamily="34" charset="0"/>
            <a:cs typeface="Verdana" panose="020B0604030504040204" pitchFamily="34" charset="0"/>
          </a:endParaRPr>
        </a:p>
      </dsp:txBody>
      <dsp:txXfrm>
        <a:off x="1724777" y="2090503"/>
        <a:ext cx="64830" cy="64830"/>
      </dsp:txXfrm>
    </dsp:sp>
    <dsp:sp modelId="{7870962D-406F-42FE-A35F-A2B95CE48234}">
      <dsp:nvSpPr>
        <dsp:cNvPr id="0" name=""/>
        <dsp:cNvSpPr/>
      </dsp:nvSpPr>
      <dsp:spPr>
        <a:xfrm>
          <a:off x="2354860" y="1695211"/>
          <a:ext cx="959920" cy="35304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tr-TR" sz="1050" b="1" kern="1200" dirty="0" smtClean="0">
              <a:latin typeface="+mj-lt"/>
              <a:ea typeface="Verdana" panose="020B0604030504040204" pitchFamily="34" charset="0"/>
              <a:cs typeface="Verdana" panose="020B0604030504040204" pitchFamily="34" charset="0"/>
            </a:rPr>
            <a:t>Kıymetli Madenler</a:t>
          </a:r>
          <a:endParaRPr lang="tr-TR" sz="1050" b="1" kern="1200" dirty="0">
            <a:latin typeface="+mj-lt"/>
            <a:ea typeface="Verdana" panose="020B0604030504040204" pitchFamily="34" charset="0"/>
            <a:cs typeface="Verdana" panose="020B0604030504040204" pitchFamily="34" charset="0"/>
          </a:endParaRPr>
        </a:p>
      </dsp:txBody>
      <dsp:txXfrm>
        <a:off x="2365200" y="1705551"/>
        <a:ext cx="939240" cy="332364"/>
      </dsp:txXfrm>
    </dsp:sp>
    <dsp:sp modelId="{6FC6C75F-1C22-4480-B5F9-A32BC5231817}">
      <dsp:nvSpPr>
        <dsp:cNvPr id="0" name=""/>
        <dsp:cNvSpPr/>
      </dsp:nvSpPr>
      <dsp:spPr>
        <a:xfrm rot="43219">
          <a:off x="3314754" y="1869010"/>
          <a:ext cx="668648" cy="13851"/>
        </a:xfrm>
        <a:custGeom>
          <a:avLst/>
          <a:gdLst/>
          <a:ahLst/>
          <a:cxnLst/>
          <a:rect l="0" t="0" r="0" b="0"/>
          <a:pathLst>
            <a:path>
              <a:moveTo>
                <a:pt x="0" y="6925"/>
              </a:moveTo>
              <a:lnTo>
                <a:pt x="668648" y="6925"/>
              </a:lnTo>
            </a:path>
          </a:pathLst>
        </a:custGeom>
        <a:noFill/>
        <a:ln w="25400" cap="flat" cmpd="sng" algn="ctr">
          <a:solidFill>
            <a:schemeClr val="accent5">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tr-TR" sz="1050" b="1" kern="1200">
            <a:latin typeface="+mj-lt"/>
            <a:ea typeface="Verdana" panose="020B0604030504040204" pitchFamily="34" charset="0"/>
            <a:cs typeface="Verdana" panose="020B0604030504040204" pitchFamily="34" charset="0"/>
          </a:endParaRPr>
        </a:p>
      </dsp:txBody>
      <dsp:txXfrm>
        <a:off x="3632362" y="1859220"/>
        <a:ext cx="33432" cy="33432"/>
      </dsp:txXfrm>
    </dsp:sp>
    <dsp:sp modelId="{B6E4D5CD-0C7A-4A44-86C6-AF972DD74562}">
      <dsp:nvSpPr>
        <dsp:cNvPr id="0" name=""/>
        <dsp:cNvSpPr/>
      </dsp:nvSpPr>
      <dsp:spPr>
        <a:xfrm>
          <a:off x="3983376" y="1703989"/>
          <a:ext cx="1961839" cy="35229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tr-TR" sz="1050" b="1" kern="1200" dirty="0" smtClean="0">
              <a:latin typeface="+mj-lt"/>
              <a:ea typeface="Verdana" panose="020B0604030504040204" pitchFamily="34" charset="0"/>
              <a:cs typeface="Verdana" panose="020B0604030504040204" pitchFamily="34" charset="0"/>
            </a:rPr>
            <a:t>Altın TL, Dolar/Ons</a:t>
          </a:r>
          <a:endParaRPr lang="tr-TR" sz="1050" b="1" kern="1200" dirty="0">
            <a:latin typeface="+mj-lt"/>
            <a:ea typeface="Verdana" panose="020B0604030504040204" pitchFamily="34" charset="0"/>
            <a:cs typeface="Verdana" panose="020B0604030504040204" pitchFamily="34" charset="0"/>
          </a:endParaRPr>
        </a:p>
      </dsp:txBody>
      <dsp:txXfrm>
        <a:off x="3993694" y="1714307"/>
        <a:ext cx="1941203" cy="331663"/>
      </dsp:txXfrm>
    </dsp:sp>
    <dsp:sp modelId="{5C3E76E4-2249-458A-B423-C49067AF9BB6}">
      <dsp:nvSpPr>
        <dsp:cNvPr id="0" name=""/>
        <dsp:cNvSpPr/>
      </dsp:nvSpPr>
      <dsp:spPr>
        <a:xfrm rot="21297029">
          <a:off x="1157196" y="2314368"/>
          <a:ext cx="1199992" cy="13851"/>
        </a:xfrm>
        <a:custGeom>
          <a:avLst/>
          <a:gdLst/>
          <a:ahLst/>
          <a:cxnLst/>
          <a:rect l="0" t="0" r="0" b="0"/>
          <a:pathLst>
            <a:path>
              <a:moveTo>
                <a:pt x="0" y="6925"/>
              </a:moveTo>
              <a:lnTo>
                <a:pt x="1199992" y="6925"/>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tr-TR" sz="1050" b="1" kern="1200">
            <a:latin typeface="+mj-lt"/>
            <a:ea typeface="Verdana" panose="020B0604030504040204" pitchFamily="34" charset="0"/>
            <a:cs typeface="Verdana" panose="020B0604030504040204" pitchFamily="34" charset="0"/>
          </a:endParaRPr>
        </a:p>
      </dsp:txBody>
      <dsp:txXfrm>
        <a:off x="1727192" y="2291294"/>
        <a:ext cx="59999" cy="59999"/>
      </dsp:txXfrm>
    </dsp:sp>
    <dsp:sp modelId="{D2352831-EFBE-4D83-ABAA-3984E468BB6B}">
      <dsp:nvSpPr>
        <dsp:cNvPr id="0" name=""/>
        <dsp:cNvSpPr/>
      </dsp:nvSpPr>
      <dsp:spPr>
        <a:xfrm>
          <a:off x="2354860" y="2091962"/>
          <a:ext cx="959920" cy="35304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tr-TR" sz="1050" b="1" kern="1200" dirty="0" smtClean="0">
              <a:latin typeface="+mj-lt"/>
              <a:ea typeface="Verdana" panose="020B0604030504040204" pitchFamily="34" charset="0"/>
              <a:cs typeface="Verdana" panose="020B0604030504040204" pitchFamily="34" charset="0"/>
            </a:rPr>
            <a:t>Emtia</a:t>
          </a:r>
          <a:endParaRPr lang="tr-TR" sz="1050" b="1" kern="1200" dirty="0">
            <a:latin typeface="+mj-lt"/>
            <a:ea typeface="Verdana" panose="020B0604030504040204" pitchFamily="34" charset="0"/>
            <a:cs typeface="Verdana" panose="020B0604030504040204" pitchFamily="34" charset="0"/>
          </a:endParaRPr>
        </a:p>
      </dsp:txBody>
      <dsp:txXfrm>
        <a:off x="2365200" y="2102302"/>
        <a:ext cx="939240" cy="332364"/>
      </dsp:txXfrm>
    </dsp:sp>
    <dsp:sp modelId="{5D5A3ACC-6209-4EAC-8BBA-798108B9A25A}">
      <dsp:nvSpPr>
        <dsp:cNvPr id="0" name=""/>
        <dsp:cNvSpPr/>
      </dsp:nvSpPr>
      <dsp:spPr>
        <a:xfrm rot="21589154">
          <a:off x="3314779" y="2260517"/>
          <a:ext cx="660217" cy="13851"/>
        </a:xfrm>
        <a:custGeom>
          <a:avLst/>
          <a:gdLst/>
          <a:ahLst/>
          <a:cxnLst/>
          <a:rect l="0" t="0" r="0" b="0"/>
          <a:pathLst>
            <a:path>
              <a:moveTo>
                <a:pt x="0" y="6925"/>
              </a:moveTo>
              <a:lnTo>
                <a:pt x="660217" y="6925"/>
              </a:lnTo>
            </a:path>
          </a:pathLst>
        </a:custGeom>
        <a:noFill/>
        <a:ln w="25400" cap="flat" cmpd="sng" algn="ctr">
          <a:solidFill>
            <a:schemeClr val="accent5">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tr-TR" sz="1050" b="1" kern="1200">
            <a:latin typeface="+mj-lt"/>
            <a:ea typeface="Verdana" panose="020B0604030504040204" pitchFamily="34" charset="0"/>
            <a:cs typeface="Verdana" panose="020B0604030504040204" pitchFamily="34" charset="0"/>
          </a:endParaRPr>
        </a:p>
      </dsp:txBody>
      <dsp:txXfrm>
        <a:off x="3628382" y="2250937"/>
        <a:ext cx="33010" cy="33010"/>
      </dsp:txXfrm>
    </dsp:sp>
    <dsp:sp modelId="{76FEE92F-C125-4D7E-BE37-E1E81927471B}">
      <dsp:nvSpPr>
        <dsp:cNvPr id="0" name=""/>
        <dsp:cNvSpPr/>
      </dsp:nvSpPr>
      <dsp:spPr>
        <a:xfrm>
          <a:off x="3974994" y="2089879"/>
          <a:ext cx="1961839" cy="35304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tr-TR" sz="1050" b="1" kern="1200" dirty="0" smtClean="0">
              <a:latin typeface="+mj-lt"/>
              <a:ea typeface="Verdana" panose="020B0604030504040204" pitchFamily="34" charset="0"/>
              <a:cs typeface="Verdana" panose="020B0604030504040204" pitchFamily="34" charset="0"/>
            </a:rPr>
            <a:t>Ege Pamuk, Anadolu Buğday (ELÜS) , Makarnalık Buğday (ELÜS)</a:t>
          </a:r>
          <a:endParaRPr lang="tr-TR" sz="1050" b="1" kern="1200" dirty="0">
            <a:latin typeface="+mj-lt"/>
            <a:ea typeface="Verdana" panose="020B0604030504040204" pitchFamily="34" charset="0"/>
            <a:cs typeface="Verdana" panose="020B0604030504040204" pitchFamily="34" charset="0"/>
          </a:endParaRPr>
        </a:p>
      </dsp:txBody>
      <dsp:txXfrm>
        <a:off x="3985334" y="2100219"/>
        <a:ext cx="1941159" cy="332364"/>
      </dsp:txXfrm>
    </dsp:sp>
    <dsp:sp modelId="{9ABDD49E-B8B6-4FE2-BDA2-5F58431E85DC}">
      <dsp:nvSpPr>
        <dsp:cNvPr id="0" name=""/>
        <dsp:cNvSpPr/>
      </dsp:nvSpPr>
      <dsp:spPr>
        <a:xfrm rot="821305">
          <a:off x="1142053" y="2512746"/>
          <a:ext cx="1230278" cy="13851"/>
        </a:xfrm>
        <a:custGeom>
          <a:avLst/>
          <a:gdLst/>
          <a:ahLst/>
          <a:cxnLst/>
          <a:rect l="0" t="0" r="0" b="0"/>
          <a:pathLst>
            <a:path>
              <a:moveTo>
                <a:pt x="0" y="6925"/>
              </a:moveTo>
              <a:lnTo>
                <a:pt x="1230278" y="6925"/>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tr-TR" sz="1050" b="1" kern="1200">
            <a:latin typeface="+mj-lt"/>
            <a:ea typeface="Verdana" panose="020B0604030504040204" pitchFamily="34" charset="0"/>
            <a:cs typeface="Verdana" panose="020B0604030504040204" pitchFamily="34" charset="0"/>
          </a:endParaRPr>
        </a:p>
      </dsp:txBody>
      <dsp:txXfrm>
        <a:off x="1726435" y="2488914"/>
        <a:ext cx="61513" cy="61513"/>
      </dsp:txXfrm>
    </dsp:sp>
    <dsp:sp modelId="{DF8417E5-EAD6-477E-A6B3-EBDD87BFC5A6}">
      <dsp:nvSpPr>
        <dsp:cNvPr id="0" name=""/>
        <dsp:cNvSpPr/>
      </dsp:nvSpPr>
      <dsp:spPr>
        <a:xfrm>
          <a:off x="2354860" y="2488717"/>
          <a:ext cx="959920" cy="35304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b="1" kern="1200" dirty="0" smtClean="0">
              <a:solidFill>
                <a:srgbClr val="FF0000"/>
              </a:solidFill>
              <a:latin typeface="+mj-lt"/>
              <a:ea typeface="Verdana" panose="020B0604030504040204" pitchFamily="34" charset="0"/>
              <a:cs typeface="Verdana" panose="020B0604030504040204" pitchFamily="34" charset="0"/>
            </a:rPr>
            <a:t>Enerji</a:t>
          </a:r>
          <a:endParaRPr lang="tr-TR" sz="2000" b="1" kern="1200" dirty="0">
            <a:solidFill>
              <a:srgbClr val="FF0000"/>
            </a:solidFill>
            <a:latin typeface="+mj-lt"/>
            <a:ea typeface="Verdana" panose="020B0604030504040204" pitchFamily="34" charset="0"/>
            <a:cs typeface="Verdana" panose="020B0604030504040204" pitchFamily="34" charset="0"/>
          </a:endParaRPr>
        </a:p>
      </dsp:txBody>
      <dsp:txXfrm>
        <a:off x="2365200" y="2499057"/>
        <a:ext cx="939240" cy="332364"/>
      </dsp:txXfrm>
    </dsp:sp>
    <dsp:sp modelId="{FB91DDF7-0C1E-4511-9353-F0E8D035A069}">
      <dsp:nvSpPr>
        <dsp:cNvPr id="0" name=""/>
        <dsp:cNvSpPr/>
      </dsp:nvSpPr>
      <dsp:spPr>
        <a:xfrm rot="48413">
          <a:off x="3314747" y="2663004"/>
          <a:ext cx="666105" cy="13851"/>
        </a:xfrm>
        <a:custGeom>
          <a:avLst/>
          <a:gdLst/>
          <a:ahLst/>
          <a:cxnLst/>
          <a:rect l="0" t="0" r="0" b="0"/>
          <a:pathLst>
            <a:path>
              <a:moveTo>
                <a:pt x="0" y="6925"/>
              </a:moveTo>
              <a:lnTo>
                <a:pt x="666105" y="6925"/>
              </a:lnTo>
            </a:path>
          </a:pathLst>
        </a:custGeom>
        <a:noFill/>
        <a:ln w="25400" cap="flat" cmpd="sng" algn="ctr">
          <a:solidFill>
            <a:schemeClr val="accent5">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tr-TR" sz="1050" b="1" kern="1200">
            <a:latin typeface="+mj-lt"/>
            <a:ea typeface="Verdana" panose="020B0604030504040204" pitchFamily="34" charset="0"/>
            <a:cs typeface="Verdana" panose="020B0604030504040204" pitchFamily="34" charset="0"/>
          </a:endParaRPr>
        </a:p>
      </dsp:txBody>
      <dsp:txXfrm>
        <a:off x="3631147" y="2653277"/>
        <a:ext cx="33305" cy="33305"/>
      </dsp:txXfrm>
    </dsp:sp>
    <dsp:sp modelId="{0220B155-EA8C-4EEC-B1DF-BA2A82253BFA}">
      <dsp:nvSpPr>
        <dsp:cNvPr id="0" name=""/>
        <dsp:cNvSpPr/>
      </dsp:nvSpPr>
      <dsp:spPr>
        <a:xfrm>
          <a:off x="3980820" y="2498097"/>
          <a:ext cx="1961839" cy="35304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b="1" kern="1200" dirty="0" smtClean="0">
              <a:solidFill>
                <a:srgbClr val="FF0000"/>
              </a:solidFill>
              <a:latin typeface="+mj-lt"/>
              <a:ea typeface="Verdana" panose="020B0604030504040204" pitchFamily="34" charset="0"/>
              <a:cs typeface="Verdana" panose="020B0604030504040204" pitchFamily="34" charset="0"/>
            </a:rPr>
            <a:t>Elektrik</a:t>
          </a:r>
          <a:endParaRPr lang="tr-TR" sz="2000" b="1" kern="1200" dirty="0">
            <a:solidFill>
              <a:srgbClr val="FF0000"/>
            </a:solidFill>
            <a:latin typeface="+mj-lt"/>
            <a:ea typeface="Verdana" panose="020B0604030504040204" pitchFamily="34" charset="0"/>
            <a:cs typeface="Verdana" panose="020B0604030504040204" pitchFamily="34" charset="0"/>
          </a:endParaRPr>
        </a:p>
      </dsp:txBody>
      <dsp:txXfrm>
        <a:off x="3991160" y="2508437"/>
        <a:ext cx="1941159" cy="332364"/>
      </dsp:txXfrm>
    </dsp:sp>
    <dsp:sp modelId="{F431440B-3AB5-4B34-BE73-566E04A778DD}">
      <dsp:nvSpPr>
        <dsp:cNvPr id="0" name=""/>
        <dsp:cNvSpPr/>
      </dsp:nvSpPr>
      <dsp:spPr>
        <a:xfrm rot="1799638">
          <a:off x="1067107" y="2712157"/>
          <a:ext cx="1380170" cy="13851"/>
        </a:xfrm>
        <a:custGeom>
          <a:avLst/>
          <a:gdLst/>
          <a:ahLst/>
          <a:cxnLst/>
          <a:rect l="0" t="0" r="0" b="0"/>
          <a:pathLst>
            <a:path>
              <a:moveTo>
                <a:pt x="0" y="6925"/>
              </a:moveTo>
              <a:lnTo>
                <a:pt x="1380170" y="6925"/>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tr-TR" sz="1050" b="1" kern="1200">
            <a:latin typeface="+mj-lt"/>
            <a:ea typeface="Verdana" panose="020B0604030504040204" pitchFamily="34" charset="0"/>
            <a:cs typeface="Verdana" panose="020B0604030504040204" pitchFamily="34" charset="0"/>
          </a:endParaRPr>
        </a:p>
      </dsp:txBody>
      <dsp:txXfrm>
        <a:off x="1722688" y="2684579"/>
        <a:ext cx="69008" cy="69008"/>
      </dsp:txXfrm>
    </dsp:sp>
    <dsp:sp modelId="{722C5DC0-E2B0-4FE0-B06B-28CB6C31DBE6}">
      <dsp:nvSpPr>
        <dsp:cNvPr id="0" name=""/>
        <dsp:cNvSpPr/>
      </dsp:nvSpPr>
      <dsp:spPr>
        <a:xfrm>
          <a:off x="2354860" y="2887540"/>
          <a:ext cx="959920" cy="35304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tr-TR" sz="1050" b="1" kern="1200" dirty="0" smtClean="0">
              <a:latin typeface="+mj-lt"/>
              <a:ea typeface="Verdana" panose="020B0604030504040204" pitchFamily="34" charset="0"/>
              <a:cs typeface="Verdana" panose="020B0604030504040204" pitchFamily="34" charset="0"/>
            </a:rPr>
            <a:t>Yabancı Endeks</a:t>
          </a:r>
          <a:endParaRPr lang="tr-TR" sz="1050" b="1" kern="1200" dirty="0">
            <a:latin typeface="+mj-lt"/>
            <a:ea typeface="Verdana" panose="020B0604030504040204" pitchFamily="34" charset="0"/>
            <a:cs typeface="Verdana" panose="020B0604030504040204" pitchFamily="34" charset="0"/>
          </a:endParaRPr>
        </a:p>
      </dsp:txBody>
      <dsp:txXfrm>
        <a:off x="2365200" y="2897880"/>
        <a:ext cx="939240" cy="332364"/>
      </dsp:txXfrm>
    </dsp:sp>
    <dsp:sp modelId="{F3DA5279-ED21-45F6-812E-F8101C7F4A14}">
      <dsp:nvSpPr>
        <dsp:cNvPr id="0" name=""/>
        <dsp:cNvSpPr/>
      </dsp:nvSpPr>
      <dsp:spPr>
        <a:xfrm rot="49612">
          <a:off x="3314746" y="3061901"/>
          <a:ext cx="660282" cy="13851"/>
        </a:xfrm>
        <a:custGeom>
          <a:avLst/>
          <a:gdLst/>
          <a:ahLst/>
          <a:cxnLst/>
          <a:rect l="0" t="0" r="0" b="0"/>
          <a:pathLst>
            <a:path>
              <a:moveTo>
                <a:pt x="0" y="6925"/>
              </a:moveTo>
              <a:lnTo>
                <a:pt x="660282" y="6925"/>
              </a:lnTo>
            </a:path>
          </a:pathLst>
        </a:custGeom>
        <a:noFill/>
        <a:ln w="25400" cap="flat" cmpd="sng" algn="ctr">
          <a:solidFill>
            <a:schemeClr val="accent5">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tr-TR" sz="1050" b="1" kern="1200">
            <a:latin typeface="+mj-lt"/>
            <a:ea typeface="Verdana" panose="020B0604030504040204" pitchFamily="34" charset="0"/>
            <a:cs typeface="Verdana" panose="020B0604030504040204" pitchFamily="34" charset="0"/>
          </a:endParaRPr>
        </a:p>
      </dsp:txBody>
      <dsp:txXfrm>
        <a:off x="3628380" y="3052320"/>
        <a:ext cx="33014" cy="33014"/>
      </dsp:txXfrm>
    </dsp:sp>
    <dsp:sp modelId="{CC51A6CE-C260-4612-95A3-97897C0CDA05}">
      <dsp:nvSpPr>
        <dsp:cNvPr id="0" name=""/>
        <dsp:cNvSpPr/>
      </dsp:nvSpPr>
      <dsp:spPr>
        <a:xfrm>
          <a:off x="3974994" y="2897069"/>
          <a:ext cx="1961839" cy="35304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tr-TR" sz="1050" b="1" kern="1200" dirty="0" smtClean="0">
              <a:latin typeface="+mj-lt"/>
              <a:ea typeface="Verdana" panose="020B0604030504040204" pitchFamily="34" charset="0"/>
              <a:cs typeface="Verdana" panose="020B0604030504040204" pitchFamily="34" charset="0"/>
            </a:rPr>
            <a:t>SASX 10 Endeksi</a:t>
          </a:r>
          <a:endParaRPr lang="tr-TR" sz="1050" b="1" kern="1200" dirty="0">
            <a:latin typeface="+mj-lt"/>
            <a:ea typeface="Verdana" panose="020B0604030504040204" pitchFamily="34" charset="0"/>
            <a:cs typeface="Verdana" panose="020B0604030504040204" pitchFamily="34" charset="0"/>
          </a:endParaRPr>
        </a:p>
      </dsp:txBody>
      <dsp:txXfrm>
        <a:off x="3985334" y="2907409"/>
        <a:ext cx="1941159" cy="332364"/>
      </dsp:txXfrm>
    </dsp:sp>
    <dsp:sp modelId="{6B7F4ACE-6744-4E10-8BE5-CDE6127FD682}">
      <dsp:nvSpPr>
        <dsp:cNvPr id="0" name=""/>
        <dsp:cNvSpPr/>
      </dsp:nvSpPr>
      <dsp:spPr>
        <a:xfrm rot="2533952">
          <a:off x="949846" y="2910113"/>
          <a:ext cx="1615539" cy="13851"/>
        </a:xfrm>
        <a:custGeom>
          <a:avLst/>
          <a:gdLst/>
          <a:ahLst/>
          <a:cxnLst/>
          <a:rect l="0" t="0" r="0" b="0"/>
          <a:pathLst>
            <a:path>
              <a:moveTo>
                <a:pt x="0" y="6925"/>
              </a:moveTo>
              <a:lnTo>
                <a:pt x="1615539" y="6925"/>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tr-TR" sz="1050" kern="1200"/>
        </a:p>
      </dsp:txBody>
      <dsp:txXfrm>
        <a:off x="1717227" y="2876650"/>
        <a:ext cx="80776" cy="80776"/>
      </dsp:txXfrm>
    </dsp:sp>
    <dsp:sp modelId="{41BAA324-A526-487F-86D5-D4CB31DC8651}">
      <dsp:nvSpPr>
        <dsp:cNvPr id="0" name=""/>
        <dsp:cNvSpPr/>
      </dsp:nvSpPr>
      <dsp:spPr>
        <a:xfrm>
          <a:off x="2355707" y="3283451"/>
          <a:ext cx="959920" cy="35304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tr-TR" sz="1050" b="1" kern="1200" dirty="0" smtClean="0"/>
            <a:t>Metal</a:t>
          </a:r>
          <a:endParaRPr lang="tr-TR" sz="1050" b="1" kern="1200" dirty="0"/>
        </a:p>
      </dsp:txBody>
      <dsp:txXfrm>
        <a:off x="2366047" y="3293791"/>
        <a:ext cx="939240" cy="332364"/>
      </dsp:txXfrm>
    </dsp:sp>
    <dsp:sp modelId="{9F74B460-DAA1-4A64-852C-A117C7C6EFE8}">
      <dsp:nvSpPr>
        <dsp:cNvPr id="0" name=""/>
        <dsp:cNvSpPr/>
      </dsp:nvSpPr>
      <dsp:spPr>
        <a:xfrm rot="21580784">
          <a:off x="3315622" y="3451205"/>
          <a:ext cx="659377" cy="13851"/>
        </a:xfrm>
        <a:custGeom>
          <a:avLst/>
          <a:gdLst/>
          <a:ahLst/>
          <a:cxnLst/>
          <a:rect l="0" t="0" r="0" b="0"/>
          <a:pathLst>
            <a:path>
              <a:moveTo>
                <a:pt x="0" y="6925"/>
              </a:moveTo>
              <a:lnTo>
                <a:pt x="659377" y="6925"/>
              </a:lnTo>
            </a:path>
          </a:pathLst>
        </a:custGeom>
        <a:noFill/>
        <a:ln w="25400" cap="flat" cmpd="sng" algn="ctr">
          <a:solidFill>
            <a:schemeClr val="accent5">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tr-TR" sz="1050" kern="1200"/>
        </a:p>
      </dsp:txBody>
      <dsp:txXfrm>
        <a:off x="3628826" y="3441646"/>
        <a:ext cx="32968" cy="32968"/>
      </dsp:txXfrm>
    </dsp:sp>
    <dsp:sp modelId="{0A38C45C-F98D-4690-86C0-884CC7B0C853}">
      <dsp:nvSpPr>
        <dsp:cNvPr id="0" name=""/>
        <dsp:cNvSpPr/>
      </dsp:nvSpPr>
      <dsp:spPr>
        <a:xfrm>
          <a:off x="3974994" y="3279766"/>
          <a:ext cx="1961839" cy="35304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tr-TR" sz="1050" b="1" kern="1200" dirty="0" smtClean="0"/>
            <a:t>Hurda Çelik</a:t>
          </a:r>
          <a:endParaRPr lang="tr-TR" sz="1050" b="1" kern="1200" dirty="0"/>
        </a:p>
      </dsp:txBody>
      <dsp:txXfrm>
        <a:off x="3985334" y="3290106"/>
        <a:ext cx="1941159" cy="332364"/>
      </dsp:txXfrm>
    </dsp:sp>
    <dsp:sp modelId="{B818FE26-6F93-4CF9-A16D-8A3977C3CE59}">
      <dsp:nvSpPr>
        <dsp:cNvPr id="0" name=""/>
        <dsp:cNvSpPr/>
      </dsp:nvSpPr>
      <dsp:spPr>
        <a:xfrm rot="3076011">
          <a:off x="801985" y="3112305"/>
          <a:ext cx="1910414" cy="13851"/>
        </a:xfrm>
        <a:custGeom>
          <a:avLst/>
          <a:gdLst/>
          <a:ahLst/>
          <a:cxnLst/>
          <a:rect l="0" t="0" r="0" b="0"/>
          <a:pathLst>
            <a:path>
              <a:moveTo>
                <a:pt x="0" y="6925"/>
              </a:moveTo>
              <a:lnTo>
                <a:pt x="1910414" y="6925"/>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tr-TR" sz="1050" kern="1200"/>
        </a:p>
      </dsp:txBody>
      <dsp:txXfrm>
        <a:off x="1709432" y="3071470"/>
        <a:ext cx="95520" cy="95520"/>
      </dsp:txXfrm>
    </dsp:sp>
    <dsp:sp modelId="{C120A49A-5185-4617-B254-47139AF23299}">
      <dsp:nvSpPr>
        <dsp:cNvPr id="0" name=""/>
        <dsp:cNvSpPr/>
      </dsp:nvSpPr>
      <dsp:spPr>
        <a:xfrm>
          <a:off x="2354860" y="3687836"/>
          <a:ext cx="959489" cy="35304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tr-TR" sz="1050" b="1" kern="1200" dirty="0" smtClean="0"/>
            <a:t>Borsa Yatırım Fonu</a:t>
          </a:r>
          <a:endParaRPr lang="tr-TR" sz="1050" b="1" kern="1200" dirty="0"/>
        </a:p>
      </dsp:txBody>
      <dsp:txXfrm>
        <a:off x="2365200" y="3698176"/>
        <a:ext cx="938809" cy="332364"/>
      </dsp:txXfrm>
    </dsp:sp>
    <dsp:sp modelId="{5AF8D5A9-6AA1-40F5-B9BF-C7DCD6A5FEFF}">
      <dsp:nvSpPr>
        <dsp:cNvPr id="0" name=""/>
        <dsp:cNvSpPr/>
      </dsp:nvSpPr>
      <dsp:spPr>
        <a:xfrm rot="21589228">
          <a:off x="3314348" y="3856398"/>
          <a:ext cx="660217" cy="13851"/>
        </a:xfrm>
        <a:custGeom>
          <a:avLst/>
          <a:gdLst/>
          <a:ahLst/>
          <a:cxnLst/>
          <a:rect l="0" t="0" r="0" b="0"/>
          <a:pathLst>
            <a:path>
              <a:moveTo>
                <a:pt x="0" y="6925"/>
              </a:moveTo>
              <a:lnTo>
                <a:pt x="660217" y="6925"/>
              </a:lnTo>
            </a:path>
          </a:pathLst>
        </a:custGeom>
        <a:noFill/>
        <a:ln w="25400" cap="flat" cmpd="sng" algn="ctr">
          <a:solidFill>
            <a:schemeClr val="accent5">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tr-TR" sz="1050" kern="1200"/>
        </a:p>
      </dsp:txBody>
      <dsp:txXfrm>
        <a:off x="3627951" y="3846818"/>
        <a:ext cx="33010" cy="33010"/>
      </dsp:txXfrm>
    </dsp:sp>
    <dsp:sp modelId="{8E872274-A3B8-4210-86CD-23875232F228}">
      <dsp:nvSpPr>
        <dsp:cNvPr id="0" name=""/>
        <dsp:cNvSpPr/>
      </dsp:nvSpPr>
      <dsp:spPr>
        <a:xfrm>
          <a:off x="3974564" y="3685767"/>
          <a:ext cx="1961839" cy="35304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tr-TR" sz="1050" b="1" kern="1200" dirty="0" smtClean="0"/>
            <a:t>FBIST BYF</a:t>
          </a:r>
          <a:endParaRPr lang="tr-TR" sz="1050" b="1" kern="1200" dirty="0"/>
        </a:p>
      </dsp:txBody>
      <dsp:txXfrm>
        <a:off x="3984904" y="3696107"/>
        <a:ext cx="1941159" cy="332364"/>
      </dsp:txXfrm>
    </dsp:sp>
    <dsp:sp modelId="{BDDE48D4-143A-40F1-BCC2-8CB65D0C4DDA}">
      <dsp:nvSpPr>
        <dsp:cNvPr id="0" name=""/>
        <dsp:cNvSpPr/>
      </dsp:nvSpPr>
      <dsp:spPr>
        <a:xfrm rot="3522830">
          <a:off x="605990" y="3351273"/>
          <a:ext cx="2303096" cy="13851"/>
        </a:xfrm>
        <a:custGeom>
          <a:avLst/>
          <a:gdLst/>
          <a:ahLst/>
          <a:cxnLst/>
          <a:rect l="0" t="0" r="0" b="0"/>
          <a:pathLst>
            <a:path>
              <a:moveTo>
                <a:pt x="0" y="6925"/>
              </a:moveTo>
              <a:lnTo>
                <a:pt x="2303096" y="6925"/>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tr-TR" sz="1050" kern="1200"/>
        </a:p>
      </dsp:txBody>
      <dsp:txXfrm>
        <a:off x="1699961" y="3300621"/>
        <a:ext cx="115154" cy="115154"/>
      </dsp:txXfrm>
    </dsp:sp>
    <dsp:sp modelId="{78DCD825-E6C3-46CD-8BB6-6DF51C42D691}">
      <dsp:nvSpPr>
        <dsp:cNvPr id="0" name=""/>
        <dsp:cNvSpPr/>
      </dsp:nvSpPr>
      <dsp:spPr>
        <a:xfrm>
          <a:off x="2355551" y="4165771"/>
          <a:ext cx="958847" cy="35304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tr-TR" sz="1050" b="1" kern="1200" dirty="0" smtClean="0"/>
            <a:t>Faiz</a:t>
          </a:r>
          <a:endParaRPr lang="tr-TR" sz="1050" b="1" kern="1200" dirty="0"/>
        </a:p>
      </dsp:txBody>
      <dsp:txXfrm>
        <a:off x="2365891" y="4176111"/>
        <a:ext cx="938167" cy="332364"/>
      </dsp:txXfrm>
    </dsp:sp>
    <dsp:sp modelId="{85D146A4-E9EC-46BC-95CD-F95DEB33526C}">
      <dsp:nvSpPr>
        <dsp:cNvPr id="0" name=""/>
        <dsp:cNvSpPr/>
      </dsp:nvSpPr>
      <dsp:spPr>
        <a:xfrm rot="21578750">
          <a:off x="3314393" y="4333329"/>
          <a:ext cx="659668" cy="13851"/>
        </a:xfrm>
        <a:custGeom>
          <a:avLst/>
          <a:gdLst/>
          <a:ahLst/>
          <a:cxnLst/>
          <a:rect l="0" t="0" r="0" b="0"/>
          <a:pathLst>
            <a:path>
              <a:moveTo>
                <a:pt x="0" y="6925"/>
              </a:moveTo>
              <a:lnTo>
                <a:pt x="659668" y="6925"/>
              </a:lnTo>
            </a:path>
          </a:pathLst>
        </a:custGeom>
        <a:noFill/>
        <a:ln w="25400" cap="flat" cmpd="sng" algn="ctr">
          <a:solidFill>
            <a:schemeClr val="accent5">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tr-TR" sz="1050" kern="1200"/>
        </a:p>
      </dsp:txBody>
      <dsp:txXfrm>
        <a:off x="3627735" y="4323763"/>
        <a:ext cx="32983" cy="32983"/>
      </dsp:txXfrm>
    </dsp:sp>
    <dsp:sp modelId="{63CAFF12-BA97-41DF-BC85-7C9C07FCF4EA}">
      <dsp:nvSpPr>
        <dsp:cNvPr id="0" name=""/>
        <dsp:cNvSpPr/>
      </dsp:nvSpPr>
      <dsp:spPr>
        <a:xfrm>
          <a:off x="3974055" y="4091768"/>
          <a:ext cx="1975135" cy="49289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tr-TR" sz="1050" b="1" kern="1200" dirty="0" smtClean="0"/>
            <a:t>Aylık Gecelik Repo Oranı</a:t>
          </a:r>
        </a:p>
        <a:p>
          <a:pPr lvl="0" algn="ctr" defTabSz="466725">
            <a:lnSpc>
              <a:spcPct val="90000"/>
            </a:lnSpc>
            <a:spcBef>
              <a:spcPct val="0"/>
            </a:spcBef>
            <a:spcAft>
              <a:spcPct val="35000"/>
            </a:spcAft>
          </a:pPr>
          <a:r>
            <a:rPr lang="tr-TR" sz="1050" b="1" kern="1200" dirty="0" smtClean="0"/>
            <a:t>Üç Aylık Gecelik Repo Oranı</a:t>
          </a:r>
          <a:endParaRPr lang="tr-TR" sz="1050" b="1" kern="1200" dirty="0"/>
        </a:p>
      </dsp:txBody>
      <dsp:txXfrm>
        <a:off x="3988491" y="4106204"/>
        <a:ext cx="1946263" cy="4640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3B6FC-A050-4ED6-BE9C-E83FA3D70BF7}">
      <dsp:nvSpPr>
        <dsp:cNvPr id="0" name=""/>
        <dsp:cNvSpPr/>
      </dsp:nvSpPr>
      <dsp:spPr>
        <a:xfrm>
          <a:off x="2375" y="1171938"/>
          <a:ext cx="1628378" cy="81418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t>Opsiyon Sözleşmeleri</a:t>
          </a:r>
          <a:endParaRPr lang="tr-TR" sz="1200" b="1" kern="1200" dirty="0"/>
        </a:p>
      </dsp:txBody>
      <dsp:txXfrm>
        <a:off x="26222" y="1195785"/>
        <a:ext cx="1580684" cy="766495"/>
      </dsp:txXfrm>
    </dsp:sp>
    <dsp:sp modelId="{1915A7C4-0D8C-41A4-8FB0-9FDB7B0B2233}">
      <dsp:nvSpPr>
        <dsp:cNvPr id="0" name=""/>
        <dsp:cNvSpPr/>
      </dsp:nvSpPr>
      <dsp:spPr>
        <a:xfrm rot="18289469">
          <a:off x="1386133" y="1087671"/>
          <a:ext cx="1140591" cy="46406"/>
        </a:xfrm>
        <a:custGeom>
          <a:avLst/>
          <a:gdLst/>
          <a:ahLst/>
          <a:cxnLst/>
          <a:rect l="0" t="0" r="0" b="0"/>
          <a:pathLst>
            <a:path>
              <a:moveTo>
                <a:pt x="0" y="23203"/>
              </a:moveTo>
              <a:lnTo>
                <a:pt x="1140591" y="23203"/>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1927914" y="1082359"/>
        <a:ext cx="57029" cy="57029"/>
      </dsp:txXfrm>
    </dsp:sp>
    <dsp:sp modelId="{38C127CB-CBDC-4425-8E4F-A8A0C8350A56}">
      <dsp:nvSpPr>
        <dsp:cNvPr id="0" name=""/>
        <dsp:cNvSpPr/>
      </dsp:nvSpPr>
      <dsp:spPr>
        <a:xfrm>
          <a:off x="2282104" y="235621"/>
          <a:ext cx="1628378" cy="81418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smtClean="0"/>
            <a:t>Pay</a:t>
          </a:r>
          <a:endParaRPr lang="tr-TR" sz="1800" b="1" kern="1200" dirty="0"/>
        </a:p>
      </dsp:txBody>
      <dsp:txXfrm>
        <a:off x="2305951" y="259468"/>
        <a:ext cx="1580684" cy="766495"/>
      </dsp:txXfrm>
    </dsp:sp>
    <dsp:sp modelId="{69DD063F-199C-4BD0-9F61-BC5FCF233DBB}">
      <dsp:nvSpPr>
        <dsp:cNvPr id="0" name=""/>
        <dsp:cNvSpPr/>
      </dsp:nvSpPr>
      <dsp:spPr>
        <a:xfrm>
          <a:off x="3910483" y="619512"/>
          <a:ext cx="651351" cy="46406"/>
        </a:xfrm>
        <a:custGeom>
          <a:avLst/>
          <a:gdLst/>
          <a:ahLst/>
          <a:cxnLst/>
          <a:rect l="0" t="0" r="0" b="0"/>
          <a:pathLst>
            <a:path>
              <a:moveTo>
                <a:pt x="0" y="23203"/>
              </a:moveTo>
              <a:lnTo>
                <a:pt x="651351" y="23203"/>
              </a:lnTo>
            </a:path>
          </a:pathLst>
        </a:custGeom>
        <a:noFill/>
        <a:ln w="25400" cap="flat" cmpd="sng" algn="ctr">
          <a:solidFill>
            <a:schemeClr val="accent5">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219875" y="626432"/>
        <a:ext cx="32567" cy="32567"/>
      </dsp:txXfrm>
    </dsp:sp>
    <dsp:sp modelId="{D7169E2A-9C64-4652-97F0-39DA79E0C5CA}">
      <dsp:nvSpPr>
        <dsp:cNvPr id="0" name=""/>
        <dsp:cNvSpPr/>
      </dsp:nvSpPr>
      <dsp:spPr>
        <a:xfrm>
          <a:off x="4561834" y="235621"/>
          <a:ext cx="1628378" cy="81418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b="1" kern="1200" noProof="0" dirty="0" smtClean="0">
              <a:latin typeface="+mj-lt"/>
              <a:ea typeface="Verdana" panose="020B0604030504040204" pitchFamily="34" charset="0"/>
              <a:cs typeface="Verdana" panose="020B0604030504040204" pitchFamily="34" charset="0"/>
            </a:rPr>
            <a:t>AKBNK, ARCLK, EKGYO, EREGL, GARAN, HALKB, KCHOL, KRDMR, ISCTR, PETKIM, PGSUS, SAHOL, SISE, TCELL,THYAO,TOASO, TTKOM, TUPRS, VAKBN, YKBNK</a:t>
          </a:r>
          <a:endParaRPr lang="tr-TR" sz="900" b="1" kern="1200" dirty="0"/>
        </a:p>
      </dsp:txBody>
      <dsp:txXfrm>
        <a:off x="4585681" y="259468"/>
        <a:ext cx="1580684" cy="766495"/>
      </dsp:txXfrm>
    </dsp:sp>
    <dsp:sp modelId="{4332A6E0-7A6B-4ACE-887F-32A877FC2B53}">
      <dsp:nvSpPr>
        <dsp:cNvPr id="0" name=""/>
        <dsp:cNvSpPr/>
      </dsp:nvSpPr>
      <dsp:spPr>
        <a:xfrm>
          <a:off x="1630753" y="1555830"/>
          <a:ext cx="651351" cy="46406"/>
        </a:xfrm>
        <a:custGeom>
          <a:avLst/>
          <a:gdLst/>
          <a:ahLst/>
          <a:cxnLst/>
          <a:rect l="0" t="0" r="0" b="0"/>
          <a:pathLst>
            <a:path>
              <a:moveTo>
                <a:pt x="0" y="23203"/>
              </a:moveTo>
              <a:lnTo>
                <a:pt x="651351" y="23203"/>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1940145" y="1562749"/>
        <a:ext cx="32567" cy="32567"/>
      </dsp:txXfrm>
    </dsp:sp>
    <dsp:sp modelId="{5BAFB4B7-648D-48F3-9151-594BF870392A}">
      <dsp:nvSpPr>
        <dsp:cNvPr id="0" name=""/>
        <dsp:cNvSpPr/>
      </dsp:nvSpPr>
      <dsp:spPr>
        <a:xfrm>
          <a:off x="2282104" y="1171938"/>
          <a:ext cx="1628378" cy="81418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smtClean="0"/>
            <a:t>Endeks</a:t>
          </a:r>
          <a:endParaRPr lang="tr-TR" sz="1800" b="1" kern="1200" dirty="0"/>
        </a:p>
      </dsp:txBody>
      <dsp:txXfrm>
        <a:off x="2305951" y="1195785"/>
        <a:ext cx="1580684" cy="766495"/>
      </dsp:txXfrm>
    </dsp:sp>
    <dsp:sp modelId="{77A46D8F-A75E-4C86-A49B-69FA3C7F46ED}">
      <dsp:nvSpPr>
        <dsp:cNvPr id="0" name=""/>
        <dsp:cNvSpPr/>
      </dsp:nvSpPr>
      <dsp:spPr>
        <a:xfrm>
          <a:off x="3910483" y="1555830"/>
          <a:ext cx="651351" cy="46406"/>
        </a:xfrm>
        <a:custGeom>
          <a:avLst/>
          <a:gdLst/>
          <a:ahLst/>
          <a:cxnLst/>
          <a:rect l="0" t="0" r="0" b="0"/>
          <a:pathLst>
            <a:path>
              <a:moveTo>
                <a:pt x="0" y="23203"/>
              </a:moveTo>
              <a:lnTo>
                <a:pt x="651351" y="23203"/>
              </a:lnTo>
            </a:path>
          </a:pathLst>
        </a:custGeom>
        <a:noFill/>
        <a:ln w="25400" cap="flat" cmpd="sng" algn="ctr">
          <a:solidFill>
            <a:schemeClr val="accent5">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219875" y="1562749"/>
        <a:ext cx="32567" cy="32567"/>
      </dsp:txXfrm>
    </dsp:sp>
    <dsp:sp modelId="{31A15295-2FC9-4B5D-8008-C765A1BA7A63}">
      <dsp:nvSpPr>
        <dsp:cNvPr id="0" name=""/>
        <dsp:cNvSpPr/>
      </dsp:nvSpPr>
      <dsp:spPr>
        <a:xfrm>
          <a:off x="4561834" y="1171938"/>
          <a:ext cx="1628378" cy="81418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b="1" kern="1200" dirty="0" smtClean="0"/>
            <a:t>BIST 30</a:t>
          </a:r>
        </a:p>
        <a:p>
          <a:pPr lvl="0" algn="ctr" defTabSz="400050">
            <a:lnSpc>
              <a:spcPct val="90000"/>
            </a:lnSpc>
            <a:spcBef>
              <a:spcPct val="0"/>
            </a:spcBef>
            <a:spcAft>
              <a:spcPct val="35000"/>
            </a:spcAft>
          </a:pPr>
          <a:r>
            <a:rPr lang="tr-TR" sz="900" b="1" kern="1200" dirty="0" smtClean="0"/>
            <a:t> Mini BIST 30</a:t>
          </a:r>
          <a:endParaRPr lang="tr-TR" sz="900" b="1" kern="1200" dirty="0"/>
        </a:p>
      </dsp:txBody>
      <dsp:txXfrm>
        <a:off x="4585681" y="1195785"/>
        <a:ext cx="1580684" cy="766495"/>
      </dsp:txXfrm>
    </dsp:sp>
    <dsp:sp modelId="{57D836A4-E627-4273-A480-8EBC0CC52B7E}">
      <dsp:nvSpPr>
        <dsp:cNvPr id="0" name=""/>
        <dsp:cNvSpPr/>
      </dsp:nvSpPr>
      <dsp:spPr>
        <a:xfrm rot="3310531">
          <a:off x="1386133" y="2023989"/>
          <a:ext cx="1140591" cy="46406"/>
        </a:xfrm>
        <a:custGeom>
          <a:avLst/>
          <a:gdLst/>
          <a:ahLst/>
          <a:cxnLst/>
          <a:rect l="0" t="0" r="0" b="0"/>
          <a:pathLst>
            <a:path>
              <a:moveTo>
                <a:pt x="0" y="23203"/>
              </a:moveTo>
              <a:lnTo>
                <a:pt x="1140591" y="23203"/>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1927914" y="2018677"/>
        <a:ext cx="57029" cy="57029"/>
      </dsp:txXfrm>
    </dsp:sp>
    <dsp:sp modelId="{3528440C-5EE1-4D66-B2DE-6442F62ADF83}">
      <dsp:nvSpPr>
        <dsp:cNvPr id="0" name=""/>
        <dsp:cNvSpPr/>
      </dsp:nvSpPr>
      <dsp:spPr>
        <a:xfrm>
          <a:off x="2282104" y="2108256"/>
          <a:ext cx="1628378" cy="81418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smtClean="0"/>
            <a:t>Döviz</a:t>
          </a:r>
          <a:endParaRPr lang="tr-TR" sz="1800" b="1" kern="1200" dirty="0"/>
        </a:p>
      </dsp:txBody>
      <dsp:txXfrm>
        <a:off x="2305951" y="2132103"/>
        <a:ext cx="1580684" cy="766495"/>
      </dsp:txXfrm>
    </dsp:sp>
    <dsp:sp modelId="{5CB05D0F-C17C-46A0-918D-F5A0FB1CAE6A}">
      <dsp:nvSpPr>
        <dsp:cNvPr id="0" name=""/>
        <dsp:cNvSpPr/>
      </dsp:nvSpPr>
      <dsp:spPr>
        <a:xfrm>
          <a:off x="3910483" y="2492147"/>
          <a:ext cx="651351" cy="46406"/>
        </a:xfrm>
        <a:custGeom>
          <a:avLst/>
          <a:gdLst/>
          <a:ahLst/>
          <a:cxnLst/>
          <a:rect l="0" t="0" r="0" b="0"/>
          <a:pathLst>
            <a:path>
              <a:moveTo>
                <a:pt x="0" y="23203"/>
              </a:moveTo>
              <a:lnTo>
                <a:pt x="651351" y="23203"/>
              </a:lnTo>
            </a:path>
          </a:pathLst>
        </a:custGeom>
        <a:noFill/>
        <a:ln w="25400" cap="flat" cmpd="sng" algn="ctr">
          <a:solidFill>
            <a:schemeClr val="accent5">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219875" y="2499067"/>
        <a:ext cx="32567" cy="32567"/>
      </dsp:txXfrm>
    </dsp:sp>
    <dsp:sp modelId="{055AB634-370D-4B6A-8E37-950FEA8A2427}">
      <dsp:nvSpPr>
        <dsp:cNvPr id="0" name=""/>
        <dsp:cNvSpPr/>
      </dsp:nvSpPr>
      <dsp:spPr>
        <a:xfrm>
          <a:off x="4561834" y="2108256"/>
          <a:ext cx="1628378" cy="81418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b="1" kern="1200" dirty="0" err="1" smtClean="0"/>
            <a:t>DolarTL</a:t>
          </a:r>
          <a:endParaRPr lang="tr-TR" sz="900" b="1" kern="1200" dirty="0"/>
        </a:p>
      </dsp:txBody>
      <dsp:txXfrm>
        <a:off x="4585681" y="2132103"/>
        <a:ext cx="1580684" cy="7664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0532F-80E0-4771-8FD6-F0F564B1D769}">
      <dsp:nvSpPr>
        <dsp:cNvPr id="0" name=""/>
        <dsp:cNvSpPr/>
      </dsp:nvSpPr>
      <dsp:spPr>
        <a:xfrm>
          <a:off x="0" y="1764655"/>
          <a:ext cx="2655291" cy="708005"/>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smtClean="0">
              <a:sym typeface="Wingdings" panose="05000000000000000000" pitchFamily="2" charset="2"/>
            </a:rPr>
            <a:t>F_ETRBY17</a:t>
          </a:r>
          <a:endParaRPr lang="tr-TR" sz="1600" b="1" kern="1200" dirty="0"/>
        </a:p>
      </dsp:txBody>
      <dsp:txXfrm>
        <a:off x="20737" y="1785392"/>
        <a:ext cx="2613817" cy="666531"/>
      </dsp:txXfrm>
    </dsp:sp>
    <dsp:sp modelId="{FFAA21D1-75C2-4FBD-A279-0FFF995E1054}">
      <dsp:nvSpPr>
        <dsp:cNvPr id="0" name=""/>
        <dsp:cNvSpPr/>
      </dsp:nvSpPr>
      <dsp:spPr>
        <a:xfrm rot="17674672">
          <a:off x="2138366" y="1307220"/>
          <a:ext cx="1770080" cy="13170"/>
        </a:xfrm>
        <a:custGeom>
          <a:avLst/>
          <a:gdLst/>
          <a:ahLst/>
          <a:cxnLst/>
          <a:rect l="0" t="0" r="0" b="0"/>
          <a:pathLst>
            <a:path>
              <a:moveTo>
                <a:pt x="0" y="6585"/>
              </a:moveTo>
              <a:lnTo>
                <a:pt x="1770080" y="65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tr-TR" sz="600" b="1" kern="1200"/>
        </a:p>
      </dsp:txBody>
      <dsp:txXfrm>
        <a:off x="2979154" y="1269554"/>
        <a:ext cx="88504" cy="88504"/>
      </dsp:txXfrm>
    </dsp:sp>
    <dsp:sp modelId="{DF6EDF5A-383E-43CB-BEC3-433DB291DBC1}">
      <dsp:nvSpPr>
        <dsp:cNvPr id="0" name=""/>
        <dsp:cNvSpPr/>
      </dsp:nvSpPr>
      <dsp:spPr>
        <a:xfrm>
          <a:off x="3391520" y="352448"/>
          <a:ext cx="1328951" cy="313009"/>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b="1" kern="1200" dirty="0" smtClean="0"/>
            <a:t>F_ETRBQ117</a:t>
          </a:r>
          <a:endParaRPr lang="tr-TR" sz="1100" b="1" kern="1200" dirty="0"/>
        </a:p>
      </dsp:txBody>
      <dsp:txXfrm>
        <a:off x="3400688" y="361616"/>
        <a:ext cx="1310615" cy="294673"/>
      </dsp:txXfrm>
    </dsp:sp>
    <dsp:sp modelId="{9674D8B8-5F64-468B-9888-453BCD284D88}">
      <dsp:nvSpPr>
        <dsp:cNvPr id="0" name=""/>
        <dsp:cNvSpPr/>
      </dsp:nvSpPr>
      <dsp:spPr>
        <a:xfrm rot="20578678">
          <a:off x="4694100" y="326143"/>
          <a:ext cx="1203967" cy="13170"/>
        </a:xfrm>
        <a:custGeom>
          <a:avLst/>
          <a:gdLst/>
          <a:ahLst/>
          <a:cxnLst/>
          <a:rect l="0" t="0" r="0" b="0"/>
          <a:pathLst>
            <a:path>
              <a:moveTo>
                <a:pt x="0" y="6585"/>
              </a:moveTo>
              <a:lnTo>
                <a:pt x="1203967" y="65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b="1" kern="1200"/>
        </a:p>
      </dsp:txBody>
      <dsp:txXfrm>
        <a:off x="5265984" y="302630"/>
        <a:ext cx="60198" cy="60198"/>
      </dsp:txXfrm>
    </dsp:sp>
    <dsp:sp modelId="{6F484A32-C72C-4291-906B-929D75B8739E}">
      <dsp:nvSpPr>
        <dsp:cNvPr id="0" name=""/>
        <dsp:cNvSpPr/>
      </dsp:nvSpPr>
      <dsp:spPr>
        <a:xfrm>
          <a:off x="5871695" y="0"/>
          <a:ext cx="1189173" cy="313009"/>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t>F_ETRBM0117</a:t>
          </a:r>
          <a:endParaRPr lang="tr-TR" sz="1000" b="1" kern="1200" dirty="0"/>
        </a:p>
      </dsp:txBody>
      <dsp:txXfrm>
        <a:off x="5880863" y="9168"/>
        <a:ext cx="1170837" cy="294673"/>
      </dsp:txXfrm>
    </dsp:sp>
    <dsp:sp modelId="{A90F32DE-1EAC-48BC-B29A-17C6E6283147}">
      <dsp:nvSpPr>
        <dsp:cNvPr id="0" name=""/>
        <dsp:cNvSpPr/>
      </dsp:nvSpPr>
      <dsp:spPr>
        <a:xfrm>
          <a:off x="4720471" y="502368"/>
          <a:ext cx="1151224" cy="13170"/>
        </a:xfrm>
        <a:custGeom>
          <a:avLst/>
          <a:gdLst/>
          <a:ahLst/>
          <a:cxnLst/>
          <a:rect l="0" t="0" r="0" b="0"/>
          <a:pathLst>
            <a:path>
              <a:moveTo>
                <a:pt x="0" y="6585"/>
              </a:moveTo>
              <a:lnTo>
                <a:pt x="1151224" y="65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b="1" kern="1200"/>
        </a:p>
      </dsp:txBody>
      <dsp:txXfrm>
        <a:off x="5267303" y="480172"/>
        <a:ext cx="57561" cy="57561"/>
      </dsp:txXfrm>
    </dsp:sp>
    <dsp:sp modelId="{F87F2600-9157-46E8-A4FC-B0885D9B9D80}">
      <dsp:nvSpPr>
        <dsp:cNvPr id="0" name=""/>
        <dsp:cNvSpPr/>
      </dsp:nvSpPr>
      <dsp:spPr>
        <a:xfrm>
          <a:off x="5871695" y="352448"/>
          <a:ext cx="1191477" cy="3130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t>F_ETRBM0217</a:t>
          </a:r>
          <a:endParaRPr lang="tr-TR" sz="1000" b="1" kern="1200" dirty="0"/>
        </a:p>
      </dsp:txBody>
      <dsp:txXfrm>
        <a:off x="5880863" y="361616"/>
        <a:ext cx="1173141" cy="294673"/>
      </dsp:txXfrm>
    </dsp:sp>
    <dsp:sp modelId="{49A3A55F-C55F-44E4-BA7E-915C420828A7}">
      <dsp:nvSpPr>
        <dsp:cNvPr id="0" name=""/>
        <dsp:cNvSpPr/>
      </dsp:nvSpPr>
      <dsp:spPr>
        <a:xfrm rot="1014196">
          <a:off x="4694480" y="677287"/>
          <a:ext cx="1203199" cy="13170"/>
        </a:xfrm>
        <a:custGeom>
          <a:avLst/>
          <a:gdLst/>
          <a:ahLst/>
          <a:cxnLst/>
          <a:rect l="0" t="0" r="0" b="0"/>
          <a:pathLst>
            <a:path>
              <a:moveTo>
                <a:pt x="0" y="6585"/>
              </a:moveTo>
              <a:lnTo>
                <a:pt x="1203199" y="65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b="1" kern="1200"/>
        </a:p>
      </dsp:txBody>
      <dsp:txXfrm>
        <a:off x="5266000" y="653792"/>
        <a:ext cx="60159" cy="60159"/>
      </dsp:txXfrm>
    </dsp:sp>
    <dsp:sp modelId="{3563105D-8DA9-4DBF-909F-B26A0E915A1F}">
      <dsp:nvSpPr>
        <dsp:cNvPr id="0" name=""/>
        <dsp:cNvSpPr/>
      </dsp:nvSpPr>
      <dsp:spPr>
        <a:xfrm>
          <a:off x="5871689" y="702287"/>
          <a:ext cx="1191477" cy="3130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t>F_ETRBM0317</a:t>
          </a:r>
          <a:endParaRPr lang="tr-TR" sz="1000" b="1" kern="1200" dirty="0"/>
        </a:p>
      </dsp:txBody>
      <dsp:txXfrm>
        <a:off x="5880857" y="711455"/>
        <a:ext cx="1173141" cy="294673"/>
      </dsp:txXfrm>
    </dsp:sp>
    <dsp:sp modelId="{8B488663-BA6D-430A-8534-29343A7A5F7B}">
      <dsp:nvSpPr>
        <dsp:cNvPr id="0" name=""/>
        <dsp:cNvSpPr/>
      </dsp:nvSpPr>
      <dsp:spPr>
        <a:xfrm rot="19394098">
          <a:off x="2563893" y="1837041"/>
          <a:ext cx="919018" cy="13170"/>
        </a:xfrm>
        <a:custGeom>
          <a:avLst/>
          <a:gdLst/>
          <a:ahLst/>
          <a:cxnLst/>
          <a:rect l="0" t="0" r="0" b="0"/>
          <a:pathLst>
            <a:path>
              <a:moveTo>
                <a:pt x="0" y="6585"/>
              </a:moveTo>
              <a:lnTo>
                <a:pt x="919018" y="65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b="1" kern="1200"/>
        </a:p>
      </dsp:txBody>
      <dsp:txXfrm>
        <a:off x="3000427" y="1820651"/>
        <a:ext cx="45950" cy="45950"/>
      </dsp:txXfrm>
    </dsp:sp>
    <dsp:sp modelId="{8FD7013A-1858-42BF-B468-8A6D96159A49}">
      <dsp:nvSpPr>
        <dsp:cNvPr id="0" name=""/>
        <dsp:cNvSpPr/>
      </dsp:nvSpPr>
      <dsp:spPr>
        <a:xfrm>
          <a:off x="3391514" y="1412089"/>
          <a:ext cx="1328951" cy="3130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b="1" kern="1200" dirty="0" smtClean="0"/>
            <a:t>F_ETRBQ217</a:t>
          </a:r>
          <a:endParaRPr lang="tr-TR" sz="600" b="1" kern="1200" dirty="0"/>
        </a:p>
      </dsp:txBody>
      <dsp:txXfrm>
        <a:off x="3400682" y="1421257"/>
        <a:ext cx="1310615" cy="294673"/>
      </dsp:txXfrm>
    </dsp:sp>
    <dsp:sp modelId="{68A2C992-992A-4CBB-9CA3-77A33869EDDC}">
      <dsp:nvSpPr>
        <dsp:cNvPr id="0" name=""/>
        <dsp:cNvSpPr/>
      </dsp:nvSpPr>
      <dsp:spPr>
        <a:xfrm rot="20605274">
          <a:off x="4695717" y="1392149"/>
          <a:ext cx="1190603" cy="13170"/>
        </a:xfrm>
        <a:custGeom>
          <a:avLst/>
          <a:gdLst/>
          <a:ahLst/>
          <a:cxnLst/>
          <a:rect l="0" t="0" r="0" b="0"/>
          <a:pathLst>
            <a:path>
              <a:moveTo>
                <a:pt x="0" y="6585"/>
              </a:moveTo>
              <a:lnTo>
                <a:pt x="1190603" y="65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b="1" kern="1200"/>
        </a:p>
      </dsp:txBody>
      <dsp:txXfrm>
        <a:off x="5261254" y="1368969"/>
        <a:ext cx="59530" cy="59530"/>
      </dsp:txXfrm>
    </dsp:sp>
    <dsp:sp modelId="{55E79006-409F-4005-83BC-1E482BF0CB0B}">
      <dsp:nvSpPr>
        <dsp:cNvPr id="0" name=""/>
        <dsp:cNvSpPr/>
      </dsp:nvSpPr>
      <dsp:spPr>
        <a:xfrm>
          <a:off x="5861573" y="1072370"/>
          <a:ext cx="1189173" cy="3130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t>F_ETRBM0417</a:t>
          </a:r>
          <a:endParaRPr lang="tr-TR" sz="600" b="1" kern="1200" dirty="0"/>
        </a:p>
      </dsp:txBody>
      <dsp:txXfrm>
        <a:off x="5870741" y="1081538"/>
        <a:ext cx="1170837" cy="294673"/>
      </dsp:txXfrm>
    </dsp:sp>
    <dsp:sp modelId="{9E96CD9E-F13D-43BA-BE85-85D783FBD220}">
      <dsp:nvSpPr>
        <dsp:cNvPr id="0" name=""/>
        <dsp:cNvSpPr/>
      </dsp:nvSpPr>
      <dsp:spPr>
        <a:xfrm rot="61513">
          <a:off x="4720374" y="1572128"/>
          <a:ext cx="1131166" cy="13170"/>
        </a:xfrm>
        <a:custGeom>
          <a:avLst/>
          <a:gdLst/>
          <a:ahLst/>
          <a:cxnLst/>
          <a:rect l="0" t="0" r="0" b="0"/>
          <a:pathLst>
            <a:path>
              <a:moveTo>
                <a:pt x="0" y="6585"/>
              </a:moveTo>
              <a:lnTo>
                <a:pt x="1131166" y="65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b="1" kern="1200"/>
        </a:p>
      </dsp:txBody>
      <dsp:txXfrm>
        <a:off x="5257678" y="1550434"/>
        <a:ext cx="56558" cy="56558"/>
      </dsp:txXfrm>
    </dsp:sp>
    <dsp:sp modelId="{F7B3CC56-7E95-4053-B003-334D7AC7339C}">
      <dsp:nvSpPr>
        <dsp:cNvPr id="0" name=""/>
        <dsp:cNvSpPr/>
      </dsp:nvSpPr>
      <dsp:spPr>
        <a:xfrm>
          <a:off x="5851450" y="1432328"/>
          <a:ext cx="1191477" cy="3130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t>F_ETRBM0517</a:t>
          </a:r>
          <a:endParaRPr lang="tr-TR" sz="1000" b="1" kern="1200" dirty="0"/>
        </a:p>
      </dsp:txBody>
      <dsp:txXfrm>
        <a:off x="5860618" y="1441496"/>
        <a:ext cx="1173141" cy="294673"/>
      </dsp:txXfrm>
    </dsp:sp>
    <dsp:sp modelId="{173E1086-1605-4EFF-BE3A-E7318EC1D9E6}">
      <dsp:nvSpPr>
        <dsp:cNvPr id="0" name=""/>
        <dsp:cNvSpPr/>
      </dsp:nvSpPr>
      <dsp:spPr>
        <a:xfrm rot="1050469">
          <a:off x="4692751" y="1741989"/>
          <a:ext cx="1196536" cy="13170"/>
        </a:xfrm>
        <a:custGeom>
          <a:avLst/>
          <a:gdLst/>
          <a:ahLst/>
          <a:cxnLst/>
          <a:rect l="0" t="0" r="0" b="0"/>
          <a:pathLst>
            <a:path>
              <a:moveTo>
                <a:pt x="0" y="6585"/>
              </a:moveTo>
              <a:lnTo>
                <a:pt x="1196536" y="65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b="1" kern="1200"/>
        </a:p>
      </dsp:txBody>
      <dsp:txXfrm>
        <a:off x="5261105" y="1718661"/>
        <a:ext cx="59826" cy="59826"/>
      </dsp:txXfrm>
    </dsp:sp>
    <dsp:sp modelId="{D7AD59A0-A984-4AC9-91A1-A16DE69F84E7}">
      <dsp:nvSpPr>
        <dsp:cNvPr id="0" name=""/>
        <dsp:cNvSpPr/>
      </dsp:nvSpPr>
      <dsp:spPr>
        <a:xfrm>
          <a:off x="5861573" y="1772050"/>
          <a:ext cx="1191477" cy="3130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t>F_ETRBM0617</a:t>
          </a:r>
          <a:endParaRPr lang="tr-TR" sz="1000" b="1" kern="1200" dirty="0"/>
        </a:p>
      </dsp:txBody>
      <dsp:txXfrm>
        <a:off x="5870741" y="1781218"/>
        <a:ext cx="1173141" cy="294673"/>
      </dsp:txXfrm>
    </dsp:sp>
    <dsp:sp modelId="{06F6F790-058E-4541-A920-21025153E8B2}">
      <dsp:nvSpPr>
        <dsp:cNvPr id="0" name=""/>
        <dsp:cNvSpPr/>
      </dsp:nvSpPr>
      <dsp:spPr>
        <a:xfrm rot="2109517">
          <a:off x="2569759" y="2382044"/>
          <a:ext cx="937655" cy="13170"/>
        </a:xfrm>
        <a:custGeom>
          <a:avLst/>
          <a:gdLst/>
          <a:ahLst/>
          <a:cxnLst/>
          <a:rect l="0" t="0" r="0" b="0"/>
          <a:pathLst>
            <a:path>
              <a:moveTo>
                <a:pt x="0" y="6585"/>
              </a:moveTo>
              <a:lnTo>
                <a:pt x="937655" y="65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b="1" kern="1200"/>
        </a:p>
      </dsp:txBody>
      <dsp:txXfrm>
        <a:off x="3015145" y="2365188"/>
        <a:ext cx="46882" cy="46882"/>
      </dsp:txXfrm>
    </dsp:sp>
    <dsp:sp modelId="{1E25B131-D085-4695-95B9-5B8B346FAAB7}">
      <dsp:nvSpPr>
        <dsp:cNvPr id="0" name=""/>
        <dsp:cNvSpPr/>
      </dsp:nvSpPr>
      <dsp:spPr>
        <a:xfrm>
          <a:off x="3421882" y="2502095"/>
          <a:ext cx="1328951" cy="3130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b="1" kern="1200" dirty="0" smtClean="0"/>
            <a:t>F_ETRBQ317</a:t>
          </a:r>
          <a:endParaRPr lang="tr-TR" sz="1100" b="1" kern="1200" dirty="0"/>
        </a:p>
      </dsp:txBody>
      <dsp:txXfrm>
        <a:off x="3431050" y="2511263"/>
        <a:ext cx="1310615" cy="294673"/>
      </dsp:txXfrm>
    </dsp:sp>
    <dsp:sp modelId="{80B92432-247E-4663-8874-9AF73EE172AE}">
      <dsp:nvSpPr>
        <dsp:cNvPr id="0" name=""/>
        <dsp:cNvSpPr/>
      </dsp:nvSpPr>
      <dsp:spPr>
        <a:xfrm rot="20522644">
          <a:off x="4722398" y="2472034"/>
          <a:ext cx="1167622" cy="13170"/>
        </a:xfrm>
        <a:custGeom>
          <a:avLst/>
          <a:gdLst/>
          <a:ahLst/>
          <a:cxnLst/>
          <a:rect l="0" t="0" r="0" b="0"/>
          <a:pathLst>
            <a:path>
              <a:moveTo>
                <a:pt x="0" y="6585"/>
              </a:moveTo>
              <a:lnTo>
                <a:pt x="1167622" y="65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b="1" kern="1200"/>
        </a:p>
      </dsp:txBody>
      <dsp:txXfrm>
        <a:off x="5277019" y="2449429"/>
        <a:ext cx="58381" cy="58381"/>
      </dsp:txXfrm>
    </dsp:sp>
    <dsp:sp modelId="{7F94642B-A18D-459F-9559-5C1CFEAC41FB}">
      <dsp:nvSpPr>
        <dsp:cNvPr id="0" name=""/>
        <dsp:cNvSpPr/>
      </dsp:nvSpPr>
      <dsp:spPr>
        <a:xfrm>
          <a:off x="5861585" y="2142134"/>
          <a:ext cx="1191477" cy="3130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t>F_ETRBM0717</a:t>
          </a:r>
          <a:endParaRPr lang="tr-TR" sz="1000" b="1" kern="1200" dirty="0"/>
        </a:p>
      </dsp:txBody>
      <dsp:txXfrm>
        <a:off x="5870753" y="2151302"/>
        <a:ext cx="1173141" cy="294673"/>
      </dsp:txXfrm>
    </dsp:sp>
    <dsp:sp modelId="{995CBA50-07EF-4DFE-9070-24A2894FA765}">
      <dsp:nvSpPr>
        <dsp:cNvPr id="0" name=""/>
        <dsp:cNvSpPr/>
      </dsp:nvSpPr>
      <dsp:spPr>
        <a:xfrm rot="21599990">
          <a:off x="4750833" y="2652013"/>
          <a:ext cx="1110739" cy="13170"/>
        </a:xfrm>
        <a:custGeom>
          <a:avLst/>
          <a:gdLst/>
          <a:ahLst/>
          <a:cxnLst/>
          <a:rect l="0" t="0" r="0" b="0"/>
          <a:pathLst>
            <a:path>
              <a:moveTo>
                <a:pt x="0" y="6585"/>
              </a:moveTo>
              <a:lnTo>
                <a:pt x="1110739" y="65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b="1" kern="1200"/>
        </a:p>
      </dsp:txBody>
      <dsp:txXfrm>
        <a:off x="5278434" y="2630830"/>
        <a:ext cx="55536" cy="55536"/>
      </dsp:txXfrm>
    </dsp:sp>
    <dsp:sp modelId="{80DEFC18-9B96-4E39-8BD9-AA105E85B786}">
      <dsp:nvSpPr>
        <dsp:cNvPr id="0" name=""/>
        <dsp:cNvSpPr/>
      </dsp:nvSpPr>
      <dsp:spPr>
        <a:xfrm>
          <a:off x="5861573" y="2502092"/>
          <a:ext cx="1191477" cy="3130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t>F_ETRBM0817</a:t>
          </a:r>
          <a:endParaRPr lang="tr-TR" sz="1000" b="1" kern="1200" dirty="0"/>
        </a:p>
      </dsp:txBody>
      <dsp:txXfrm>
        <a:off x="5870741" y="2511260"/>
        <a:ext cx="1173141" cy="294673"/>
      </dsp:txXfrm>
    </dsp:sp>
    <dsp:sp modelId="{E6C86A85-D42D-471F-B451-ADE3435DC347}">
      <dsp:nvSpPr>
        <dsp:cNvPr id="0" name=""/>
        <dsp:cNvSpPr/>
      </dsp:nvSpPr>
      <dsp:spPr>
        <a:xfrm rot="1077367">
          <a:off x="4722398" y="2831995"/>
          <a:ext cx="1167610" cy="13170"/>
        </a:xfrm>
        <a:custGeom>
          <a:avLst/>
          <a:gdLst/>
          <a:ahLst/>
          <a:cxnLst/>
          <a:rect l="0" t="0" r="0" b="0"/>
          <a:pathLst>
            <a:path>
              <a:moveTo>
                <a:pt x="0" y="6585"/>
              </a:moveTo>
              <a:lnTo>
                <a:pt x="1167610" y="65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b="1" kern="1200"/>
        </a:p>
      </dsp:txBody>
      <dsp:txXfrm>
        <a:off x="5277013" y="2809390"/>
        <a:ext cx="58380" cy="58380"/>
      </dsp:txXfrm>
    </dsp:sp>
    <dsp:sp modelId="{32097317-9E79-4D07-9A55-EB431987537A}">
      <dsp:nvSpPr>
        <dsp:cNvPr id="0" name=""/>
        <dsp:cNvSpPr/>
      </dsp:nvSpPr>
      <dsp:spPr>
        <a:xfrm>
          <a:off x="5861573" y="2862056"/>
          <a:ext cx="1191477" cy="3130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t>F_ETRBM0917</a:t>
          </a:r>
          <a:endParaRPr lang="tr-TR" sz="600" b="1" kern="1200" dirty="0"/>
        </a:p>
      </dsp:txBody>
      <dsp:txXfrm>
        <a:off x="5870741" y="2871224"/>
        <a:ext cx="1173141" cy="294673"/>
      </dsp:txXfrm>
    </dsp:sp>
    <dsp:sp modelId="{2F328A91-6261-43A9-AD23-AC19CF801B10}">
      <dsp:nvSpPr>
        <dsp:cNvPr id="0" name=""/>
        <dsp:cNvSpPr/>
      </dsp:nvSpPr>
      <dsp:spPr>
        <a:xfrm rot="3925325">
          <a:off x="2138367" y="2916924"/>
          <a:ext cx="1770077" cy="13170"/>
        </a:xfrm>
        <a:custGeom>
          <a:avLst/>
          <a:gdLst/>
          <a:ahLst/>
          <a:cxnLst/>
          <a:rect l="0" t="0" r="0" b="0"/>
          <a:pathLst>
            <a:path>
              <a:moveTo>
                <a:pt x="0" y="6585"/>
              </a:moveTo>
              <a:lnTo>
                <a:pt x="1770077" y="65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tr-TR" sz="600" b="1" kern="1200"/>
        </a:p>
      </dsp:txBody>
      <dsp:txXfrm>
        <a:off x="2979154" y="2879257"/>
        <a:ext cx="88503" cy="88503"/>
      </dsp:txXfrm>
    </dsp:sp>
    <dsp:sp modelId="{57EAD4CB-BDDE-417C-B69C-4B680EAD2E40}">
      <dsp:nvSpPr>
        <dsp:cNvPr id="0" name=""/>
        <dsp:cNvSpPr/>
      </dsp:nvSpPr>
      <dsp:spPr>
        <a:xfrm>
          <a:off x="3391520" y="3571855"/>
          <a:ext cx="1328951" cy="3130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b="1" kern="1200" dirty="0" smtClean="0"/>
            <a:t>F_ETRBQ417</a:t>
          </a:r>
          <a:endParaRPr lang="tr-TR" sz="1100" b="1" kern="1200" dirty="0"/>
        </a:p>
      </dsp:txBody>
      <dsp:txXfrm>
        <a:off x="3400688" y="3581023"/>
        <a:ext cx="1310615" cy="294673"/>
      </dsp:txXfrm>
    </dsp:sp>
    <dsp:sp modelId="{DC71AD1C-48E9-47EE-8630-EB07F6543B31}">
      <dsp:nvSpPr>
        <dsp:cNvPr id="0" name=""/>
        <dsp:cNvSpPr/>
      </dsp:nvSpPr>
      <dsp:spPr>
        <a:xfrm rot="20568716">
          <a:off x="4694036" y="3546856"/>
          <a:ext cx="1183849" cy="13170"/>
        </a:xfrm>
        <a:custGeom>
          <a:avLst/>
          <a:gdLst/>
          <a:ahLst/>
          <a:cxnLst/>
          <a:rect l="0" t="0" r="0" b="0"/>
          <a:pathLst>
            <a:path>
              <a:moveTo>
                <a:pt x="0" y="6585"/>
              </a:moveTo>
              <a:lnTo>
                <a:pt x="1183849" y="65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b="1" kern="1200"/>
        </a:p>
      </dsp:txBody>
      <dsp:txXfrm>
        <a:off x="5256364" y="3523845"/>
        <a:ext cx="59192" cy="59192"/>
      </dsp:txXfrm>
    </dsp:sp>
    <dsp:sp modelId="{16A91B11-D962-4155-80C6-855C94271B81}">
      <dsp:nvSpPr>
        <dsp:cNvPr id="0" name=""/>
        <dsp:cNvSpPr/>
      </dsp:nvSpPr>
      <dsp:spPr>
        <a:xfrm>
          <a:off x="5851450" y="3222017"/>
          <a:ext cx="1191477" cy="3130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t>F_ETRBM1017</a:t>
          </a:r>
          <a:endParaRPr lang="tr-TR" sz="800" b="1" kern="1200" dirty="0"/>
        </a:p>
      </dsp:txBody>
      <dsp:txXfrm>
        <a:off x="5860618" y="3231185"/>
        <a:ext cx="1173141" cy="294673"/>
      </dsp:txXfrm>
    </dsp:sp>
    <dsp:sp modelId="{4C989995-B697-493E-B335-7046ECF3A0DE}">
      <dsp:nvSpPr>
        <dsp:cNvPr id="0" name=""/>
        <dsp:cNvSpPr/>
      </dsp:nvSpPr>
      <dsp:spPr>
        <a:xfrm rot="30496">
          <a:off x="4720449" y="3726836"/>
          <a:ext cx="1141146" cy="13170"/>
        </a:xfrm>
        <a:custGeom>
          <a:avLst/>
          <a:gdLst/>
          <a:ahLst/>
          <a:cxnLst/>
          <a:rect l="0" t="0" r="0" b="0"/>
          <a:pathLst>
            <a:path>
              <a:moveTo>
                <a:pt x="0" y="6585"/>
              </a:moveTo>
              <a:lnTo>
                <a:pt x="1141146" y="65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b="1" kern="1200"/>
        </a:p>
      </dsp:txBody>
      <dsp:txXfrm>
        <a:off x="5262493" y="3704893"/>
        <a:ext cx="57057" cy="57057"/>
      </dsp:txXfrm>
    </dsp:sp>
    <dsp:sp modelId="{8C622468-A4CC-4CD4-97E3-0C04F8B3A42B}">
      <dsp:nvSpPr>
        <dsp:cNvPr id="0" name=""/>
        <dsp:cNvSpPr/>
      </dsp:nvSpPr>
      <dsp:spPr>
        <a:xfrm>
          <a:off x="5861573" y="3581978"/>
          <a:ext cx="1191477" cy="3130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t>F_ETRBM1117</a:t>
          </a:r>
          <a:endParaRPr lang="tr-TR" sz="900" b="1" kern="1200" dirty="0"/>
        </a:p>
      </dsp:txBody>
      <dsp:txXfrm>
        <a:off x="5870741" y="3591146"/>
        <a:ext cx="1173141" cy="294673"/>
      </dsp:txXfrm>
    </dsp:sp>
    <dsp:sp modelId="{25A6084B-F4C0-4626-9800-42372122EB1D}">
      <dsp:nvSpPr>
        <dsp:cNvPr id="0" name=""/>
        <dsp:cNvSpPr/>
      </dsp:nvSpPr>
      <dsp:spPr>
        <a:xfrm rot="1140064">
          <a:off x="4687592" y="3918243"/>
          <a:ext cx="1206860" cy="13170"/>
        </a:xfrm>
        <a:custGeom>
          <a:avLst/>
          <a:gdLst/>
          <a:ahLst/>
          <a:cxnLst/>
          <a:rect l="0" t="0" r="0" b="0"/>
          <a:pathLst>
            <a:path>
              <a:moveTo>
                <a:pt x="0" y="6585"/>
              </a:moveTo>
              <a:lnTo>
                <a:pt x="1206860" y="65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b="1" kern="1200"/>
        </a:p>
      </dsp:txBody>
      <dsp:txXfrm>
        <a:off x="5260850" y="3894657"/>
        <a:ext cx="60343" cy="60343"/>
      </dsp:txXfrm>
    </dsp:sp>
    <dsp:sp modelId="{4AED24BB-84C7-4A17-A742-3C1EEEB37D6D}">
      <dsp:nvSpPr>
        <dsp:cNvPr id="0" name=""/>
        <dsp:cNvSpPr/>
      </dsp:nvSpPr>
      <dsp:spPr>
        <a:xfrm>
          <a:off x="5861573" y="3964792"/>
          <a:ext cx="1191477" cy="3130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t>F_ETRBM1217</a:t>
          </a:r>
          <a:endParaRPr lang="tr-TR" sz="1100" b="1" kern="1200" dirty="0"/>
        </a:p>
      </dsp:txBody>
      <dsp:txXfrm>
        <a:off x="5870741" y="3973960"/>
        <a:ext cx="1173141" cy="2946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2"/>
          </a:xfrm>
          <a:prstGeom prst="rect">
            <a:avLst/>
          </a:prstGeom>
        </p:spPr>
        <p:txBody>
          <a:bodyPr vert="horz" lIns="95925" tIns="47962" rIns="95925" bIns="47962" rtlCol="0"/>
          <a:lstStyle>
            <a:lvl1pPr algn="l">
              <a:defRPr sz="1300"/>
            </a:lvl1pPr>
          </a:lstStyle>
          <a:p>
            <a:endParaRPr lang="en-US" dirty="0"/>
          </a:p>
        </p:txBody>
      </p:sp>
      <p:sp>
        <p:nvSpPr>
          <p:cNvPr id="4" name="Footer Placeholder 3"/>
          <p:cNvSpPr>
            <a:spLocks noGrp="1"/>
          </p:cNvSpPr>
          <p:nvPr>
            <p:ph type="ftr" sz="quarter" idx="2"/>
          </p:nvPr>
        </p:nvSpPr>
        <p:spPr>
          <a:xfrm>
            <a:off x="1" y="9430091"/>
            <a:ext cx="2945659" cy="496412"/>
          </a:xfrm>
          <a:prstGeom prst="rect">
            <a:avLst/>
          </a:prstGeom>
        </p:spPr>
        <p:txBody>
          <a:bodyPr vert="horz" lIns="95925" tIns="47962" rIns="95925" bIns="47962" rtlCol="0" anchor="b"/>
          <a:lstStyle>
            <a:lvl1pPr algn="l">
              <a:defRPr sz="1300"/>
            </a:lvl1pPr>
          </a:lstStyle>
          <a:p>
            <a:endParaRPr lang="en-US" dirty="0"/>
          </a:p>
        </p:txBody>
      </p:sp>
    </p:spTree>
    <p:extLst>
      <p:ext uri="{BB962C8B-B14F-4D97-AF65-F5344CB8AC3E}">
        <p14:creationId xmlns:p14="http://schemas.microsoft.com/office/powerpoint/2010/main" val="2740471692"/>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2"/>
          </a:xfrm>
          <a:prstGeom prst="rect">
            <a:avLst/>
          </a:prstGeom>
        </p:spPr>
        <p:txBody>
          <a:bodyPr vert="horz" lIns="95925" tIns="47962" rIns="95925" bIns="47962" rtlCol="0"/>
          <a:lstStyle>
            <a:lvl1pPr algn="l">
              <a:defRPr sz="1300"/>
            </a:lvl1pPr>
          </a:lstStyle>
          <a:p>
            <a:endParaRPr lang="en-US" dirty="0"/>
          </a:p>
        </p:txBody>
      </p:sp>
      <p:sp>
        <p:nvSpPr>
          <p:cNvPr id="3" name="Date Placeholder 2"/>
          <p:cNvSpPr>
            <a:spLocks noGrp="1"/>
          </p:cNvSpPr>
          <p:nvPr>
            <p:ph type="dt" idx="1"/>
          </p:nvPr>
        </p:nvSpPr>
        <p:spPr>
          <a:xfrm>
            <a:off x="3850444" y="0"/>
            <a:ext cx="2945659" cy="496412"/>
          </a:xfrm>
          <a:prstGeom prst="rect">
            <a:avLst/>
          </a:prstGeom>
        </p:spPr>
        <p:txBody>
          <a:bodyPr vert="horz" lIns="95925" tIns="47962" rIns="95925" bIns="47962" rtlCol="0"/>
          <a:lstStyle>
            <a:lvl1pPr algn="r">
              <a:defRPr sz="1300"/>
            </a:lvl1pPr>
          </a:lstStyle>
          <a:p>
            <a:fld id="{3F1CA416-5962-BB4B-A7C5-E8E43ABDC5BA}" type="datetimeFigureOut">
              <a:rPr lang="en-US" smtClean="0"/>
              <a:pPr/>
              <a:t>4/7/2016</a:t>
            </a:fld>
            <a:endParaRPr lang="en-US" dirty="0"/>
          </a:p>
        </p:txBody>
      </p:sp>
      <p:sp>
        <p:nvSpPr>
          <p:cNvPr id="4" name="Slide Image Placeholder 3"/>
          <p:cNvSpPr>
            <a:spLocks noGrp="1" noRot="1" noChangeAspect="1"/>
          </p:cNvSpPr>
          <p:nvPr>
            <p:ph type="sldImg" idx="2"/>
          </p:nvPr>
        </p:nvSpPr>
        <p:spPr>
          <a:xfrm>
            <a:off x="757238" y="744538"/>
            <a:ext cx="5283200" cy="3722687"/>
          </a:xfrm>
          <a:prstGeom prst="rect">
            <a:avLst/>
          </a:prstGeom>
          <a:noFill/>
          <a:ln w="12700">
            <a:solidFill>
              <a:prstClr val="black"/>
            </a:solidFill>
          </a:ln>
        </p:spPr>
        <p:txBody>
          <a:bodyPr vert="horz" lIns="95925" tIns="47962" rIns="95925" bIns="47962" rtlCol="0" anchor="ctr"/>
          <a:lstStyle/>
          <a:p>
            <a:endParaRPr lang="en-US" dirty="0"/>
          </a:p>
        </p:txBody>
      </p:sp>
      <p:sp>
        <p:nvSpPr>
          <p:cNvPr id="5" name="Notes Placeholder 4"/>
          <p:cNvSpPr>
            <a:spLocks noGrp="1"/>
          </p:cNvSpPr>
          <p:nvPr>
            <p:ph type="body" sz="quarter" idx="3"/>
          </p:nvPr>
        </p:nvSpPr>
        <p:spPr>
          <a:xfrm>
            <a:off x="679768" y="4715907"/>
            <a:ext cx="5438140" cy="4467702"/>
          </a:xfrm>
          <a:prstGeom prst="rect">
            <a:avLst/>
          </a:prstGeom>
        </p:spPr>
        <p:txBody>
          <a:bodyPr vert="horz" lIns="95925" tIns="47962" rIns="95925" bIns="47962" rtlCol="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1" y="9430091"/>
            <a:ext cx="2945659" cy="496412"/>
          </a:xfrm>
          <a:prstGeom prst="rect">
            <a:avLst/>
          </a:prstGeom>
        </p:spPr>
        <p:txBody>
          <a:bodyPr vert="horz" lIns="95925" tIns="47962" rIns="95925" bIns="47962"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50444" y="9430091"/>
            <a:ext cx="2945659" cy="496412"/>
          </a:xfrm>
          <a:prstGeom prst="rect">
            <a:avLst/>
          </a:prstGeom>
        </p:spPr>
        <p:txBody>
          <a:bodyPr vert="horz" lIns="95925" tIns="47962" rIns="95925" bIns="47962" rtlCol="0" anchor="b"/>
          <a:lstStyle>
            <a:lvl1pPr algn="r">
              <a:defRPr sz="1300"/>
            </a:lvl1pPr>
          </a:lstStyle>
          <a:p>
            <a:fld id="{38DC362F-3B43-414F-86B1-362E2F3671AA}" type="slidenum">
              <a:rPr lang="en-US" smtClean="0"/>
              <a:pPr/>
              <a:t>‹#›</a:t>
            </a:fld>
            <a:endParaRPr lang="en-US" dirty="0"/>
          </a:p>
        </p:txBody>
      </p:sp>
    </p:spTree>
    <p:extLst>
      <p:ext uri="{BB962C8B-B14F-4D97-AF65-F5344CB8AC3E}">
        <p14:creationId xmlns:p14="http://schemas.microsoft.com/office/powerpoint/2010/main" val="3197552806"/>
      </p:ext>
    </p:extLst>
  </p:cSld>
  <p:clrMap bg1="lt1" tx1="dk1" bg2="lt2" tx2="dk2" accent1="accent1" accent2="accent2" accent3="accent3" accent4="accent4" accent5="accent5" accent6="accent6" hlink="hlink" folHlink="folHlink"/>
  <p:hf sldNum="0" hdr="0" ftr="0"/>
  <p:notesStyle>
    <a:lvl1pPr marL="0" algn="l" defTabSz="368275" rtl="0" eaLnBrk="1" latinLnBrk="0" hangingPunct="1">
      <a:defRPr sz="1000" kern="1200">
        <a:solidFill>
          <a:schemeClr val="tx1"/>
        </a:solidFill>
        <a:latin typeface="+mn-lt"/>
        <a:ea typeface="+mn-ea"/>
        <a:cs typeface="+mn-cs"/>
      </a:defRPr>
    </a:lvl1pPr>
    <a:lvl2pPr marL="368275" algn="l" defTabSz="368275" rtl="0" eaLnBrk="1" latinLnBrk="0" hangingPunct="1">
      <a:defRPr sz="1000" kern="1200">
        <a:solidFill>
          <a:schemeClr val="tx1"/>
        </a:solidFill>
        <a:latin typeface="+mn-lt"/>
        <a:ea typeface="+mn-ea"/>
        <a:cs typeface="+mn-cs"/>
      </a:defRPr>
    </a:lvl2pPr>
    <a:lvl3pPr marL="736549" algn="l" defTabSz="368275" rtl="0" eaLnBrk="1" latinLnBrk="0" hangingPunct="1">
      <a:defRPr sz="1000" kern="1200">
        <a:solidFill>
          <a:schemeClr val="tx1"/>
        </a:solidFill>
        <a:latin typeface="+mn-lt"/>
        <a:ea typeface="+mn-ea"/>
        <a:cs typeface="+mn-cs"/>
      </a:defRPr>
    </a:lvl3pPr>
    <a:lvl4pPr marL="1104824" algn="l" defTabSz="368275" rtl="0" eaLnBrk="1" latinLnBrk="0" hangingPunct="1">
      <a:defRPr sz="1000" kern="1200">
        <a:solidFill>
          <a:schemeClr val="tx1"/>
        </a:solidFill>
        <a:latin typeface="+mn-lt"/>
        <a:ea typeface="+mn-ea"/>
        <a:cs typeface="+mn-cs"/>
      </a:defRPr>
    </a:lvl4pPr>
    <a:lvl5pPr marL="1473098" algn="l" defTabSz="368275" rtl="0" eaLnBrk="1" latinLnBrk="0" hangingPunct="1">
      <a:defRPr sz="1000" kern="1200">
        <a:solidFill>
          <a:schemeClr val="tx1"/>
        </a:solidFill>
        <a:latin typeface="+mn-lt"/>
        <a:ea typeface="+mn-ea"/>
        <a:cs typeface="+mn-cs"/>
      </a:defRPr>
    </a:lvl5pPr>
    <a:lvl6pPr marL="1841373" algn="l" defTabSz="368275" rtl="0" eaLnBrk="1" latinLnBrk="0" hangingPunct="1">
      <a:defRPr sz="1000" kern="1200">
        <a:solidFill>
          <a:schemeClr val="tx1"/>
        </a:solidFill>
        <a:latin typeface="+mn-lt"/>
        <a:ea typeface="+mn-ea"/>
        <a:cs typeface="+mn-cs"/>
      </a:defRPr>
    </a:lvl6pPr>
    <a:lvl7pPr marL="2209648" algn="l" defTabSz="368275" rtl="0" eaLnBrk="1" latinLnBrk="0" hangingPunct="1">
      <a:defRPr sz="1000" kern="1200">
        <a:solidFill>
          <a:schemeClr val="tx1"/>
        </a:solidFill>
        <a:latin typeface="+mn-lt"/>
        <a:ea typeface="+mn-ea"/>
        <a:cs typeface="+mn-cs"/>
      </a:defRPr>
    </a:lvl7pPr>
    <a:lvl8pPr marL="2577922" algn="l" defTabSz="368275" rtl="0" eaLnBrk="1" latinLnBrk="0" hangingPunct="1">
      <a:defRPr sz="1000" kern="1200">
        <a:solidFill>
          <a:schemeClr val="tx1"/>
        </a:solidFill>
        <a:latin typeface="+mn-lt"/>
        <a:ea typeface="+mn-ea"/>
        <a:cs typeface="+mn-cs"/>
      </a:defRPr>
    </a:lvl8pPr>
    <a:lvl9pPr marL="2946197" algn="l" defTabSz="368275"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7238" y="744538"/>
            <a:ext cx="5283200" cy="3722687"/>
          </a:xfrm>
        </p:spPr>
      </p:sp>
      <p:sp>
        <p:nvSpPr>
          <p:cNvPr id="3" name="Notes Placeholder 2"/>
          <p:cNvSpPr>
            <a:spLocks noGrp="1"/>
          </p:cNvSpPr>
          <p:nvPr>
            <p:ph type="body" idx="1"/>
          </p:nvPr>
        </p:nvSpPr>
        <p:spPr/>
        <p:txBody>
          <a:bodyPr/>
          <a:lstStyle/>
          <a:p>
            <a:endParaRPr lang="tr-TR" dirty="0"/>
          </a:p>
        </p:txBody>
      </p:sp>
      <p:sp>
        <p:nvSpPr>
          <p:cNvPr id="4" name="Date Placeholder 3"/>
          <p:cNvSpPr>
            <a:spLocks noGrp="1"/>
          </p:cNvSpPr>
          <p:nvPr>
            <p:ph type="dt" idx="10"/>
          </p:nvPr>
        </p:nvSpPr>
        <p:spPr/>
        <p:txBody>
          <a:bodyPr/>
          <a:lstStyle/>
          <a:p>
            <a:fld id="{57C2F2A7-9D10-4534-BE80-38C6346BF3B2}" type="datetime1">
              <a:rPr lang="en-US" smtClean="0"/>
              <a:pPr/>
              <a:t>4/7/2016</a:t>
            </a:fld>
            <a:endParaRPr lang="en-US" dirty="0"/>
          </a:p>
        </p:txBody>
      </p:sp>
    </p:spTree>
    <p:extLst>
      <p:ext uri="{BB962C8B-B14F-4D97-AF65-F5344CB8AC3E}">
        <p14:creationId xmlns:p14="http://schemas.microsoft.com/office/powerpoint/2010/main" val="4104439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38DC362F-3B43-414F-86B1-362E2F3671AA}" type="slidenum">
              <a:rPr lang="en-US" smtClean="0"/>
              <a:t>3</a:t>
            </a:fld>
            <a:endParaRPr lang="en-US"/>
          </a:p>
        </p:txBody>
      </p:sp>
    </p:spTree>
    <p:extLst>
      <p:ext uri="{BB962C8B-B14F-4D97-AF65-F5344CB8AC3E}">
        <p14:creationId xmlns:p14="http://schemas.microsoft.com/office/powerpoint/2010/main" val="2383424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7238" y="744538"/>
            <a:ext cx="5283200" cy="3722687"/>
          </a:xfrm>
        </p:spPr>
      </p:sp>
      <p:sp>
        <p:nvSpPr>
          <p:cNvPr id="3" name="Notes Placeholder 2"/>
          <p:cNvSpPr>
            <a:spLocks noGrp="1"/>
          </p:cNvSpPr>
          <p:nvPr>
            <p:ph type="body" idx="1"/>
          </p:nvPr>
        </p:nvSpPr>
        <p:spPr/>
        <p:txBody>
          <a:bodyPr/>
          <a:lstStyle/>
          <a:p>
            <a:endParaRPr lang="tr-TR" dirty="0"/>
          </a:p>
        </p:txBody>
      </p:sp>
      <p:sp>
        <p:nvSpPr>
          <p:cNvPr id="4" name="Date Placeholder 3"/>
          <p:cNvSpPr>
            <a:spLocks noGrp="1"/>
          </p:cNvSpPr>
          <p:nvPr>
            <p:ph type="dt" idx="10"/>
          </p:nvPr>
        </p:nvSpPr>
        <p:spPr/>
        <p:txBody>
          <a:bodyPr/>
          <a:lstStyle/>
          <a:p>
            <a:fld id="{E50A2753-B10E-4A0E-8506-331220F597E1}" type="datetime1">
              <a:rPr lang="en-US" smtClean="0"/>
              <a:pPr/>
              <a:t>4/7/2016</a:t>
            </a:fld>
            <a:endParaRPr lang="en-US" dirty="0"/>
          </a:p>
        </p:txBody>
      </p:sp>
    </p:spTree>
    <p:extLst>
      <p:ext uri="{BB962C8B-B14F-4D97-AF65-F5344CB8AC3E}">
        <p14:creationId xmlns:p14="http://schemas.microsoft.com/office/powerpoint/2010/main" val="2031118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6522143" y="5082399"/>
            <a:ext cx="908572" cy="197484"/>
          </a:xfrm>
          <a:prstGeom prst="rect">
            <a:avLst/>
          </a:prstGeom>
        </p:spPr>
        <p:txBody>
          <a:bodyPr wrap="none" lIns="73655" tIns="36827" rIns="73655" bIns="36827">
            <a:spAutoFit/>
          </a:bodyPr>
          <a:lstStyle/>
          <a:p>
            <a:fld id="{2FA17EA0-ABC4-41D8-9B96-61C082BE6118}" type="datetime1">
              <a:rPr lang="tr-TR" sz="800" smtClean="0">
                <a:solidFill>
                  <a:schemeClr val="tx1"/>
                </a:solidFill>
                <a:latin typeface="Arial" pitchFamily="34" charset="0"/>
                <a:cs typeface="Arial" pitchFamily="34" charset="0"/>
              </a:rPr>
              <a:pPr/>
              <a:t>07.04.2016</a:t>
            </a:fld>
            <a:r>
              <a:rPr lang="tr-TR" sz="800" dirty="0" smtClean="0">
                <a:solidFill>
                  <a:schemeClr val="tx1"/>
                </a:solidFill>
                <a:latin typeface="Arial" pitchFamily="34" charset="0"/>
                <a:cs typeface="Arial" pitchFamily="34" charset="0"/>
              </a:rPr>
              <a:t>    </a:t>
            </a:r>
            <a:fld id="{EEAF9FDC-AD33-4442-9320-DB7CBE11DEA9}" type="slidenum">
              <a:rPr lang="tr-TR" sz="800" smtClean="0">
                <a:solidFill>
                  <a:schemeClr val="tx1"/>
                </a:solidFill>
                <a:latin typeface="Arial" pitchFamily="34" charset="0"/>
                <a:cs typeface="Arial" pitchFamily="34" charset="0"/>
              </a:rPr>
              <a:pPr/>
              <a:t>‹#›</a:t>
            </a:fld>
            <a:endParaRPr lang="tr-TR" sz="800" dirty="0" smtClean="0">
              <a:solidFill>
                <a:schemeClr val="tx1"/>
              </a:solidFill>
              <a:latin typeface="Arial" pitchFamily="34" charset="0"/>
              <a:cs typeface="Arial" pitchFamily="34" charset="0"/>
            </a:endParaRPr>
          </a:p>
        </p:txBody>
      </p:sp>
      <p:cxnSp>
        <p:nvCxnSpPr>
          <p:cNvPr id="8" name="Straight Connector 7"/>
          <p:cNvCxnSpPr/>
          <p:nvPr userDrawn="1"/>
        </p:nvCxnSpPr>
        <p:spPr>
          <a:xfrm>
            <a:off x="7174646" y="5082399"/>
            <a:ext cx="0" cy="24684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045162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ectangle 3"/>
          <p:cNvSpPr/>
          <p:nvPr userDrawn="1"/>
        </p:nvSpPr>
        <p:spPr>
          <a:xfrm>
            <a:off x="6522143" y="5082399"/>
            <a:ext cx="908572" cy="197484"/>
          </a:xfrm>
          <a:prstGeom prst="rect">
            <a:avLst/>
          </a:prstGeom>
        </p:spPr>
        <p:txBody>
          <a:bodyPr wrap="none" lIns="73655" tIns="36827" rIns="73655" bIns="36827">
            <a:spAutoFit/>
          </a:bodyPr>
          <a:lstStyle/>
          <a:p>
            <a:fld id="{2FA17EA0-ABC4-41D8-9B96-61C082BE6118}" type="datetime1">
              <a:rPr lang="tr-TR" sz="800" smtClean="0">
                <a:solidFill>
                  <a:schemeClr val="tx1"/>
                </a:solidFill>
                <a:latin typeface="Arial" pitchFamily="34" charset="0"/>
                <a:cs typeface="Arial" pitchFamily="34" charset="0"/>
              </a:rPr>
              <a:pPr/>
              <a:t>07.04.2016</a:t>
            </a:fld>
            <a:r>
              <a:rPr lang="tr-TR" sz="800" dirty="0" smtClean="0">
                <a:solidFill>
                  <a:schemeClr val="tx1"/>
                </a:solidFill>
                <a:latin typeface="Arial" pitchFamily="34" charset="0"/>
                <a:cs typeface="Arial" pitchFamily="34" charset="0"/>
              </a:rPr>
              <a:t>    </a:t>
            </a:r>
            <a:fld id="{EEAF9FDC-AD33-4442-9320-DB7CBE11DEA9}" type="slidenum">
              <a:rPr lang="tr-TR" sz="800" smtClean="0">
                <a:solidFill>
                  <a:schemeClr val="tx1"/>
                </a:solidFill>
                <a:latin typeface="Arial" pitchFamily="34" charset="0"/>
                <a:cs typeface="Arial" pitchFamily="34" charset="0"/>
              </a:rPr>
              <a:pPr/>
              <a:t>‹#›</a:t>
            </a:fld>
            <a:endParaRPr lang="tr-TR" sz="800" dirty="0" smtClean="0">
              <a:solidFill>
                <a:schemeClr val="tx1"/>
              </a:solidFill>
              <a:latin typeface="Arial" pitchFamily="34" charset="0"/>
              <a:cs typeface="Arial" pitchFamily="34" charset="0"/>
            </a:endParaRPr>
          </a:p>
        </p:txBody>
      </p:sp>
      <p:cxnSp>
        <p:nvCxnSpPr>
          <p:cNvPr id="5" name="Straight Connector 4"/>
          <p:cNvCxnSpPr/>
          <p:nvPr userDrawn="1"/>
        </p:nvCxnSpPr>
        <p:spPr>
          <a:xfrm>
            <a:off x="7174646" y="5082399"/>
            <a:ext cx="0" cy="24684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576057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4" name="Rectangle 3"/>
          <p:cNvSpPr/>
          <p:nvPr userDrawn="1"/>
        </p:nvSpPr>
        <p:spPr>
          <a:xfrm>
            <a:off x="6508145" y="5031026"/>
            <a:ext cx="908572" cy="197484"/>
          </a:xfrm>
          <a:prstGeom prst="rect">
            <a:avLst/>
          </a:prstGeom>
        </p:spPr>
        <p:txBody>
          <a:bodyPr wrap="none" lIns="73655" tIns="36827" rIns="73655" bIns="36827">
            <a:spAutoFit/>
          </a:bodyPr>
          <a:lstStyle/>
          <a:p>
            <a:fld id="{2FA17EA0-ABC4-41D8-9B96-61C082BE6118}" type="datetime1">
              <a:rPr lang="tr-TR" sz="800" smtClean="0">
                <a:latin typeface="Arial" pitchFamily="34" charset="0"/>
                <a:cs typeface="Arial" pitchFamily="34" charset="0"/>
              </a:rPr>
              <a:pPr/>
              <a:t>07.04.2016</a:t>
            </a:fld>
            <a:r>
              <a:rPr lang="tr-TR" sz="800" dirty="0" smtClean="0">
                <a:latin typeface="Arial" pitchFamily="34" charset="0"/>
                <a:cs typeface="Arial" pitchFamily="34" charset="0"/>
              </a:rPr>
              <a:t>    </a:t>
            </a:r>
            <a:fld id="{EEAF9FDC-AD33-4442-9320-DB7CBE11DEA9}" type="slidenum">
              <a:rPr lang="tr-TR" sz="800" smtClean="0">
                <a:latin typeface="Arial" pitchFamily="34" charset="0"/>
                <a:cs typeface="Arial" pitchFamily="34" charset="0"/>
              </a:rPr>
              <a:pPr/>
              <a:t>‹#›</a:t>
            </a:fld>
            <a:endParaRPr lang="tr-TR" sz="800" dirty="0" smtClean="0">
              <a:latin typeface="Arial" pitchFamily="34" charset="0"/>
              <a:cs typeface="Arial" pitchFamily="34" charset="0"/>
            </a:endParaRPr>
          </a:p>
        </p:txBody>
      </p:sp>
    </p:spTree>
    <p:extLst>
      <p:ext uri="{BB962C8B-B14F-4D97-AF65-F5344CB8AC3E}">
        <p14:creationId xmlns:p14="http://schemas.microsoft.com/office/powerpoint/2010/main" val="18845368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ectangle 5"/>
          <p:cNvSpPr/>
          <p:nvPr userDrawn="1"/>
        </p:nvSpPr>
        <p:spPr>
          <a:xfrm>
            <a:off x="6522143" y="5082399"/>
            <a:ext cx="908572" cy="197484"/>
          </a:xfrm>
          <a:prstGeom prst="rect">
            <a:avLst/>
          </a:prstGeom>
        </p:spPr>
        <p:txBody>
          <a:bodyPr wrap="none" lIns="73655" tIns="36827" rIns="73655" bIns="36827">
            <a:spAutoFit/>
          </a:bodyPr>
          <a:lstStyle/>
          <a:p>
            <a:fld id="{2FA17EA0-ABC4-41D8-9B96-61C082BE6118}" type="datetime1">
              <a:rPr lang="tr-TR" sz="800" smtClean="0">
                <a:solidFill>
                  <a:schemeClr val="tx1"/>
                </a:solidFill>
                <a:latin typeface="Arial" pitchFamily="34" charset="0"/>
                <a:cs typeface="Arial" pitchFamily="34" charset="0"/>
              </a:rPr>
              <a:pPr/>
              <a:t>07.04.2016</a:t>
            </a:fld>
            <a:r>
              <a:rPr lang="tr-TR" sz="800" dirty="0" smtClean="0">
                <a:solidFill>
                  <a:schemeClr val="tx1"/>
                </a:solidFill>
                <a:latin typeface="Arial" pitchFamily="34" charset="0"/>
                <a:cs typeface="Arial" pitchFamily="34" charset="0"/>
              </a:rPr>
              <a:t>    </a:t>
            </a:r>
            <a:fld id="{EEAF9FDC-AD33-4442-9320-DB7CBE11DEA9}" type="slidenum">
              <a:rPr lang="tr-TR" sz="800" smtClean="0">
                <a:solidFill>
                  <a:schemeClr val="tx1"/>
                </a:solidFill>
                <a:latin typeface="Arial" pitchFamily="34" charset="0"/>
                <a:cs typeface="Arial" pitchFamily="34" charset="0"/>
              </a:rPr>
              <a:pPr/>
              <a:t>‹#›</a:t>
            </a:fld>
            <a:endParaRPr lang="tr-TR" sz="800" dirty="0" smtClean="0">
              <a:solidFill>
                <a:schemeClr val="tx1"/>
              </a:solidFill>
              <a:latin typeface="Arial" pitchFamily="34" charset="0"/>
              <a:cs typeface="Arial" pitchFamily="34" charset="0"/>
            </a:endParaRPr>
          </a:p>
        </p:txBody>
      </p:sp>
      <p:cxnSp>
        <p:nvCxnSpPr>
          <p:cNvPr id="9" name="Straight Connector 8"/>
          <p:cNvCxnSpPr/>
          <p:nvPr userDrawn="1"/>
        </p:nvCxnSpPr>
        <p:spPr>
          <a:xfrm>
            <a:off x="7174646" y="5082399"/>
            <a:ext cx="0" cy="24684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664063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cxnSp>
        <p:nvCxnSpPr>
          <p:cNvPr id="6" name="Straight Connector 5"/>
          <p:cNvCxnSpPr/>
          <p:nvPr userDrawn="1"/>
        </p:nvCxnSpPr>
        <p:spPr>
          <a:xfrm>
            <a:off x="7174646" y="5082399"/>
            <a:ext cx="0" cy="246840"/>
          </a:xfrm>
          <a:prstGeom prst="line">
            <a:avLst/>
          </a:prstGeom>
        </p:spPr>
        <p:style>
          <a:lnRef idx="1">
            <a:schemeClr val="dk1"/>
          </a:lnRef>
          <a:fillRef idx="0">
            <a:schemeClr val="dk1"/>
          </a:fillRef>
          <a:effectRef idx="0">
            <a:schemeClr val="dk1"/>
          </a:effectRef>
          <a:fontRef idx="minor">
            <a:schemeClr val="tx1"/>
          </a:fontRef>
        </p:style>
      </p:cxnSp>
      <p:sp>
        <p:nvSpPr>
          <p:cNvPr id="9" name="Rectangle 8"/>
          <p:cNvSpPr/>
          <p:nvPr userDrawn="1"/>
        </p:nvSpPr>
        <p:spPr>
          <a:xfrm>
            <a:off x="6522143" y="5082399"/>
            <a:ext cx="908572" cy="197484"/>
          </a:xfrm>
          <a:prstGeom prst="rect">
            <a:avLst/>
          </a:prstGeom>
        </p:spPr>
        <p:txBody>
          <a:bodyPr wrap="none" lIns="73655" tIns="36827" rIns="73655" bIns="36827">
            <a:spAutoFit/>
          </a:bodyPr>
          <a:lstStyle/>
          <a:p>
            <a:fld id="{2FA17EA0-ABC4-41D8-9B96-61C082BE6118}" type="datetime1">
              <a:rPr lang="tr-TR" sz="800" smtClean="0">
                <a:solidFill>
                  <a:schemeClr val="tx1"/>
                </a:solidFill>
                <a:latin typeface="Arial" pitchFamily="34" charset="0"/>
                <a:cs typeface="Arial" pitchFamily="34" charset="0"/>
              </a:rPr>
              <a:pPr/>
              <a:t>07.04.2016</a:t>
            </a:fld>
            <a:r>
              <a:rPr lang="tr-TR" sz="800" dirty="0" smtClean="0">
                <a:solidFill>
                  <a:schemeClr val="tx1"/>
                </a:solidFill>
                <a:latin typeface="Arial" pitchFamily="34" charset="0"/>
                <a:cs typeface="Arial" pitchFamily="34" charset="0"/>
              </a:rPr>
              <a:t>    </a:t>
            </a:r>
            <a:fld id="{EEAF9FDC-AD33-4442-9320-DB7CBE11DEA9}" type="slidenum">
              <a:rPr lang="tr-TR" sz="800" smtClean="0">
                <a:solidFill>
                  <a:schemeClr val="tx1"/>
                </a:solidFill>
                <a:latin typeface="Arial" pitchFamily="34" charset="0"/>
                <a:cs typeface="Arial" pitchFamily="34" charset="0"/>
              </a:rPr>
              <a:pPr/>
              <a:t>‹#›</a:t>
            </a:fld>
            <a:endParaRPr lang="tr-TR" sz="8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5157898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 y="1"/>
            <a:ext cx="7561263" cy="514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userDrawn="1"/>
        </p:nvPicPr>
        <p:blipFill>
          <a:blip r:embed="rId8"/>
          <a:stretch>
            <a:fillRect/>
          </a:stretch>
        </p:blipFill>
        <p:spPr>
          <a:xfrm>
            <a:off x="63500" y="4664586"/>
            <a:ext cx="452688" cy="558289"/>
          </a:xfrm>
          <a:prstGeom prst="rect">
            <a:avLst/>
          </a:prstGeom>
        </p:spPr>
      </p:pic>
    </p:spTree>
    <p:extLst>
      <p:ext uri="{BB962C8B-B14F-4D97-AF65-F5344CB8AC3E}">
        <p14:creationId xmlns:p14="http://schemas.microsoft.com/office/powerpoint/2010/main" val="278906265"/>
      </p:ext>
    </p:extLst>
  </p:cSld>
  <p:clrMap bg1="lt1" tx1="dk1" bg2="lt2" tx2="dk2" accent1="accent1" accent2="accent2" accent3="accent3" accent4="accent4" accent5="accent5" accent6="accent6" hlink="hlink" folHlink="folHlink"/>
  <p:sldLayoutIdLst>
    <p:sldLayoutId id="2147483656" r:id="rId1"/>
    <p:sldLayoutId id="2147483667" r:id="rId2"/>
    <p:sldLayoutId id="2147483674" r:id="rId3"/>
    <p:sldLayoutId id="2147483675" r:id="rId4"/>
    <p:sldLayoutId id="2147483676" r:id="rId5"/>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www.borsaistanbul.com/veriler/verileralt/vadeli-islem-ve-opsiyon-piyasasi/viop-gecikmeli-piyasa-verileri"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mailto:kamil.guzel@borsaistanbul.com"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72941" y="2097825"/>
            <a:ext cx="3215382" cy="1133588"/>
          </a:xfrm>
          <a:prstGeom prst="rect">
            <a:avLst/>
          </a:prstGeom>
        </p:spPr>
      </p:pic>
      <p:cxnSp>
        <p:nvCxnSpPr>
          <p:cNvPr id="6" name="Straight Connector 5"/>
          <p:cNvCxnSpPr/>
          <p:nvPr/>
        </p:nvCxnSpPr>
        <p:spPr>
          <a:xfrm rot="10800000">
            <a:off x="1433489" y="3680403"/>
            <a:ext cx="4773049" cy="1234"/>
          </a:xfrm>
          <a:prstGeom prst="line">
            <a:avLst/>
          </a:prstGeom>
          <a:ln>
            <a:solidFill>
              <a:schemeClr val="accent5">
                <a:lumMod val="50000"/>
              </a:schemeClr>
            </a:solidFill>
          </a:ln>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1364875" y="3700202"/>
            <a:ext cx="4985585" cy="751482"/>
          </a:xfrm>
          <a:prstGeom prst="rect">
            <a:avLst/>
          </a:prstGeom>
          <a:noFill/>
        </p:spPr>
        <p:txBody>
          <a:bodyPr wrap="none" lIns="73655" tIns="36827" rIns="73655" bIns="36827" rtlCol="0">
            <a:spAutoFit/>
          </a:bodyPr>
          <a:lstStyle/>
          <a:p>
            <a:r>
              <a:rPr lang="tr-TR" sz="2600" b="1" dirty="0" smtClean="0">
                <a:solidFill>
                  <a:schemeClr val="accent1">
                    <a:lumMod val="50000"/>
                  </a:schemeClr>
                </a:solidFill>
                <a:effectLst>
                  <a:outerShdw blurRad="38100" dist="38100" dir="2700000" algn="tl">
                    <a:srgbClr val="000000">
                      <a:alpha val="43137"/>
                    </a:srgbClr>
                  </a:outerShdw>
                </a:effectLst>
              </a:rPr>
              <a:t>2015 DEĞERLENDİRME TOPLANTISI</a:t>
            </a:r>
          </a:p>
          <a:p>
            <a:pPr algn="ctr"/>
            <a:r>
              <a:rPr lang="tr-TR" sz="1800" b="1" dirty="0" smtClean="0">
                <a:solidFill>
                  <a:schemeClr val="accent1">
                    <a:lumMod val="50000"/>
                  </a:schemeClr>
                </a:solidFill>
                <a:effectLst>
                  <a:outerShdw blurRad="38100" dist="38100" dir="2700000" algn="tl">
                    <a:srgbClr val="000000">
                      <a:alpha val="43137"/>
                    </a:srgbClr>
                  </a:outerShdw>
                </a:effectLst>
              </a:rPr>
              <a:t>7 Ocak 2016</a:t>
            </a:r>
            <a:endParaRPr lang="tr-TR" sz="1800" b="1" dirty="0">
              <a:solidFill>
                <a:schemeClr val="accent1">
                  <a:lumMod val="50000"/>
                </a:schemeClr>
              </a:solidFill>
              <a:effectLst>
                <a:outerShdw blurRad="38100" dist="38100" dir="2700000" algn="tl">
                  <a:srgbClr val="000000">
                    <a:alpha val="43137"/>
                  </a:srgbClr>
                </a:outerShdw>
              </a:effectLst>
            </a:endParaRPr>
          </a:p>
        </p:txBody>
      </p:sp>
      <p:pic>
        <p:nvPicPr>
          <p:cNvPr id="9" name="Picture 8" descr="Borsa İstanbul VİOP 20percent"/>
          <p:cNvPicPr/>
          <p:nvPr/>
        </p:nvPicPr>
        <p:blipFill>
          <a:blip r:embed="rId4">
            <a:extLst>
              <a:ext uri="{28A0092B-C50C-407E-A947-70E740481C1C}">
                <a14:useLocalDpi xmlns:a14="http://schemas.microsoft.com/office/drawing/2010/main" val="0"/>
              </a:ext>
            </a:extLst>
          </a:blip>
          <a:srcRect/>
          <a:stretch>
            <a:fillRect/>
          </a:stretch>
        </p:blipFill>
        <p:spPr bwMode="auto">
          <a:xfrm>
            <a:off x="2593942" y="795815"/>
            <a:ext cx="2373379" cy="2884588"/>
          </a:xfrm>
          <a:prstGeom prst="rect">
            <a:avLst/>
          </a:prstGeom>
          <a:noFill/>
          <a:ln>
            <a:noFill/>
          </a:ln>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561263" cy="585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763324" y="4572000"/>
            <a:ext cx="6217919" cy="818984"/>
          </a:xfrm>
          <a:prstGeom prst="rect">
            <a:avLst/>
          </a:prstGeom>
          <a:solidFill>
            <a:schemeClr val="accent5">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2000" b="1" i="1" dirty="0" smtClean="0">
                <a:solidFill>
                  <a:schemeClr val="bg1"/>
                </a:solidFill>
              </a:rPr>
              <a:t>VİOP ve MATRİKS İşbirliğiyle </a:t>
            </a:r>
          </a:p>
          <a:p>
            <a:pPr algn="ctr"/>
            <a:r>
              <a:rPr lang="tr-TR" sz="2000" b="1" i="1" dirty="0" smtClean="0">
                <a:solidFill>
                  <a:schemeClr val="bg1"/>
                </a:solidFill>
              </a:rPr>
              <a:t>Elektrik </a:t>
            </a:r>
            <a:r>
              <a:rPr lang="tr-TR" sz="2000" b="1" i="1" dirty="0">
                <a:solidFill>
                  <a:schemeClr val="bg1"/>
                </a:solidFill>
              </a:rPr>
              <a:t>Vadeli İşlem </a:t>
            </a:r>
            <a:r>
              <a:rPr lang="tr-TR" sz="2000" b="1" i="1" dirty="0" smtClean="0">
                <a:solidFill>
                  <a:schemeClr val="bg1"/>
                </a:solidFill>
              </a:rPr>
              <a:t>Sözleşmeleri Semineri, Nisan 2016</a:t>
            </a:r>
            <a:endParaRPr lang="tr-TR" sz="2000" b="1" i="1" dirty="0">
              <a:solidFill>
                <a:schemeClr val="bg1"/>
              </a:solidFill>
            </a:endParaRPr>
          </a:p>
        </p:txBody>
      </p:sp>
    </p:spTree>
    <p:extLst>
      <p:ext uri="{BB962C8B-B14F-4D97-AF65-F5344CB8AC3E}">
        <p14:creationId xmlns:p14="http://schemas.microsoft.com/office/powerpoint/2010/main" val="3635209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75887"/>
            <a:ext cx="7561262" cy="366761"/>
          </a:xfrm>
          <a:prstGeom prst="rect">
            <a:avLst/>
          </a:prstGeom>
        </p:spPr>
        <p:txBody>
          <a:bodyPr wrap="square" lIns="73655" tIns="36827" rIns="73655" bIns="36827">
            <a:spAutoFit/>
          </a:bodyPr>
          <a:lstStyle/>
          <a:p>
            <a:pPr algn="ctr"/>
            <a:r>
              <a:rPr lang="tr-TR" sz="1900" b="1" dirty="0" smtClean="0">
                <a:solidFill>
                  <a:schemeClr val="bg1"/>
                </a:solidFill>
                <a:cs typeface="Arial"/>
              </a:rPr>
              <a:t>ELEKTRİK VADELİ İŞLEM SÖZLEŞMELERİ</a:t>
            </a:r>
            <a:endParaRPr lang="tr-TR" sz="1600" b="1" dirty="0">
              <a:solidFill>
                <a:schemeClr val="bg1"/>
              </a:solidFill>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1936607646"/>
              </p:ext>
            </p:extLst>
          </p:nvPr>
        </p:nvGraphicFramePr>
        <p:xfrm>
          <a:off x="171351" y="717136"/>
          <a:ext cx="7218559" cy="1121664"/>
        </p:xfrm>
        <a:graphic>
          <a:graphicData uri="http://schemas.openxmlformats.org/drawingml/2006/table">
            <a:tbl>
              <a:tblPr firstRow="1" firstCol="1" bandRow="1">
                <a:tableStyleId>{7DF18680-E054-41AD-8BC1-D1AEF772440D}</a:tableStyleId>
              </a:tblPr>
              <a:tblGrid>
                <a:gridCol w="1379640"/>
                <a:gridCol w="1983442"/>
                <a:gridCol w="1626920"/>
                <a:gridCol w="2228557"/>
              </a:tblGrid>
              <a:tr h="245058">
                <a:tc>
                  <a:txBody>
                    <a:bodyPr/>
                    <a:lstStyle/>
                    <a:p>
                      <a:pPr>
                        <a:lnSpc>
                          <a:spcPct val="115000"/>
                        </a:lnSpc>
                        <a:spcAft>
                          <a:spcPts val="0"/>
                        </a:spcAft>
                      </a:pPr>
                      <a:r>
                        <a:rPr lang="tr-TR" sz="1600" dirty="0" smtClean="0">
                          <a:effectLst/>
                        </a:rPr>
                        <a:t>Örnek:</a:t>
                      </a:r>
                      <a:endParaRPr lang="tr-TR" sz="1600" dirty="0">
                        <a:solidFill>
                          <a:schemeClr val="tx1"/>
                        </a:solidFill>
                        <a:effectLst/>
                        <a:latin typeface="Cambria" panose="02040503050406030204" pitchFamily="18"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nSpc>
                          <a:spcPct val="115000"/>
                        </a:lnSpc>
                        <a:spcAft>
                          <a:spcPts val="0"/>
                        </a:spcAft>
                      </a:pPr>
                      <a:r>
                        <a:rPr lang="tr-TR" sz="1600" dirty="0" smtClean="0">
                          <a:effectLst/>
                        </a:rPr>
                        <a:t>F_ELCBAS0316S0</a:t>
                      </a:r>
                      <a:endParaRPr lang="tr-TR" sz="1600" dirty="0">
                        <a:solidFill>
                          <a:schemeClr val="tx1"/>
                        </a:solidFill>
                        <a:effectLst/>
                        <a:latin typeface="Cambria" panose="02040503050406030204" pitchFamily="18"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245058">
                <a:tc>
                  <a:txBody>
                    <a:bodyPr/>
                    <a:lstStyle/>
                    <a:p>
                      <a:pPr>
                        <a:lnSpc>
                          <a:spcPct val="115000"/>
                        </a:lnSpc>
                        <a:spcAft>
                          <a:spcPts val="0"/>
                        </a:spcAft>
                      </a:pPr>
                      <a:r>
                        <a:rPr lang="tr-TR" sz="1600" dirty="0">
                          <a:effectLst/>
                        </a:rPr>
                        <a:t>F</a:t>
                      </a:r>
                      <a:endParaRPr lang="tr-TR" sz="1600" dirty="0">
                        <a:solidFill>
                          <a:schemeClr val="tx1"/>
                        </a:solidFill>
                        <a:effectLst/>
                        <a:latin typeface="Cambria" panose="02040503050406030204" pitchFamily="18"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tr-TR" sz="1600" dirty="0" smtClean="0">
                          <a:effectLst/>
                        </a:rPr>
                        <a:t>ELCBAS</a:t>
                      </a:r>
                      <a:endParaRPr lang="tr-TR" sz="1600" dirty="0">
                        <a:effectLst/>
                        <a:latin typeface="Cambria" panose="02040503050406030204" pitchFamily="18"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tr-TR" sz="1600" dirty="0" smtClean="0">
                          <a:effectLst/>
                        </a:rPr>
                        <a:t>0316</a:t>
                      </a:r>
                      <a:endParaRPr lang="tr-TR" sz="1600" dirty="0">
                        <a:effectLst/>
                        <a:latin typeface="Cambria" panose="02040503050406030204" pitchFamily="18"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tr-TR" sz="1600" dirty="0">
                          <a:effectLst/>
                        </a:rPr>
                        <a:t>S0</a:t>
                      </a:r>
                      <a:endParaRPr lang="tr-TR" sz="1600" dirty="0">
                        <a:effectLst/>
                        <a:latin typeface="Cambria" panose="02040503050406030204" pitchFamily="18"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0648">
                <a:tc>
                  <a:txBody>
                    <a:bodyPr/>
                    <a:lstStyle/>
                    <a:p>
                      <a:pPr>
                        <a:lnSpc>
                          <a:spcPct val="115000"/>
                        </a:lnSpc>
                        <a:spcAft>
                          <a:spcPts val="0"/>
                        </a:spcAft>
                      </a:pPr>
                      <a:r>
                        <a:rPr lang="tr-TR" sz="1600" dirty="0" smtClean="0">
                          <a:effectLst/>
                        </a:rPr>
                        <a:t>Vadeli İşlem Sözleşmesi</a:t>
                      </a:r>
                      <a:endParaRPr lang="tr-TR" sz="1600" dirty="0">
                        <a:solidFill>
                          <a:schemeClr val="tx1"/>
                        </a:solidFill>
                        <a:effectLst/>
                        <a:latin typeface="Cambria" panose="02040503050406030204" pitchFamily="18" charset="0"/>
                        <a:ea typeface="Times New Roman"/>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tr-TR" sz="1600" kern="1200" dirty="0" smtClean="0"/>
                        <a:t>Dayanak varlık kodu</a:t>
                      </a:r>
                      <a:endParaRPr lang="tr-TR" sz="1600" kern="1200" dirty="0" smtClean="0">
                        <a:solidFill>
                          <a:schemeClr val="dk1"/>
                        </a:solidFill>
                        <a:latin typeface="Cambria" panose="02040503050406030204" pitchFamily="18" charset="0"/>
                        <a:ea typeface="+mn-ea"/>
                        <a:cs typeface="Arial" pitchFamily="34"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tr-TR" sz="1600" kern="1200" dirty="0" smtClean="0"/>
                        <a:t>Vade tarihi </a:t>
                      </a:r>
                    </a:p>
                    <a:p>
                      <a:pPr algn="l">
                        <a:lnSpc>
                          <a:spcPct val="115000"/>
                        </a:lnSpc>
                        <a:spcAft>
                          <a:spcPts val="0"/>
                        </a:spcAft>
                      </a:pPr>
                      <a:r>
                        <a:rPr lang="tr-TR" sz="1600" kern="1200" dirty="0" smtClean="0">
                          <a:solidFill>
                            <a:schemeClr val="dk1"/>
                          </a:solidFill>
                          <a:latin typeface="+mn-lt"/>
                          <a:ea typeface="+mn-ea"/>
                          <a:cs typeface="+mn-cs"/>
                        </a:rPr>
                        <a:t>(31 Mart 2016)</a:t>
                      </a:r>
                      <a:endParaRPr lang="tr-TR" sz="1600" kern="1200" dirty="0">
                        <a:solidFill>
                          <a:schemeClr val="dk1"/>
                        </a:solidFill>
                        <a:latin typeface="+mn-lt"/>
                        <a:ea typeface="+mn-ea"/>
                        <a:cs typeface="+mn-cs"/>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tr-TR" sz="1600" kern="1200" dirty="0" smtClean="0"/>
                        <a:t>S: Standart </a:t>
                      </a:r>
                    </a:p>
                    <a:p>
                      <a:pPr algn="l">
                        <a:lnSpc>
                          <a:spcPct val="115000"/>
                        </a:lnSpc>
                        <a:spcAft>
                          <a:spcPts val="0"/>
                        </a:spcAft>
                      </a:pPr>
                      <a:r>
                        <a:rPr lang="tr-TR" sz="1600" kern="1200" dirty="0" smtClean="0"/>
                        <a:t>N: Standart olmayan</a:t>
                      </a:r>
                      <a:endParaRPr lang="tr-TR" sz="1600" dirty="0">
                        <a:effectLst/>
                        <a:latin typeface="Cambria" panose="02040503050406030204" pitchFamily="18" charset="0"/>
                        <a:ea typeface="Times New Roman"/>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26" name="Picture 2" descr="O:\VIP\VIOP\Personel\Gizem\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52" y="1894459"/>
            <a:ext cx="7218559" cy="114293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700" y="3037398"/>
            <a:ext cx="3866747" cy="1861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68700" y="4899395"/>
            <a:ext cx="7474225" cy="261610"/>
          </a:xfrm>
          <a:prstGeom prst="rect">
            <a:avLst/>
          </a:prstGeom>
        </p:spPr>
        <p:txBody>
          <a:bodyPr wrap="square">
            <a:spAutoFit/>
          </a:bodyPr>
          <a:lstStyle/>
          <a:p>
            <a:r>
              <a:rPr lang="tr-TR" sz="1050" dirty="0">
                <a:hlinkClick r:id="rId4"/>
              </a:rPr>
              <a:t>http://</a:t>
            </a:r>
            <a:r>
              <a:rPr lang="tr-TR" sz="1050" dirty="0" smtClean="0">
                <a:hlinkClick r:id="rId4"/>
              </a:rPr>
              <a:t>www.borsaistanbul.com/veriler/verileralt/vadeli-islem-ve-opsiyon-piyasasi/viop-gecikmeli-piyasa-verileri</a:t>
            </a:r>
            <a:r>
              <a:rPr lang="tr-TR" sz="1050" dirty="0" smtClean="0"/>
              <a:t> </a:t>
            </a:r>
            <a:endParaRPr lang="tr-TR" sz="1050" dirty="0"/>
          </a:p>
        </p:txBody>
      </p:sp>
      <p:sp>
        <p:nvSpPr>
          <p:cNvPr id="7" name="TextBox 6"/>
          <p:cNvSpPr txBox="1"/>
          <p:nvPr/>
        </p:nvSpPr>
        <p:spPr>
          <a:xfrm>
            <a:off x="4397071" y="3217171"/>
            <a:ext cx="2992840" cy="582205"/>
          </a:xfrm>
          <a:prstGeom prst="rect">
            <a:avLst/>
          </a:prstGeom>
          <a:noFill/>
        </p:spPr>
        <p:txBody>
          <a:bodyPr wrap="square" lIns="73655" tIns="36827" rIns="73655" bIns="36827" rtlCol="0">
            <a:spAutoFit/>
          </a:bodyPr>
          <a:lstStyle/>
          <a:p>
            <a:pPr marL="519129" lvl="1" indent="-222484">
              <a:buFont typeface="Wingdings" panose="05000000000000000000" pitchFamily="2" charset="2"/>
              <a:buChar char="v"/>
            </a:pPr>
            <a:r>
              <a:rPr lang="tr-TR" sz="1100" dirty="0" smtClean="0">
                <a:solidFill>
                  <a:schemeClr val="accent6">
                    <a:lumMod val="75000"/>
                  </a:schemeClr>
                </a:solidFill>
              </a:rPr>
              <a:t>Bloomberg </a:t>
            </a:r>
            <a:r>
              <a:rPr lang="tr-TR" sz="1100" b="1" dirty="0" smtClean="0">
                <a:solidFill>
                  <a:schemeClr val="accent6">
                    <a:lumMod val="75000"/>
                  </a:schemeClr>
                </a:solidFill>
                <a:effectLst>
                  <a:outerShdw blurRad="38100" dist="38100" dir="2700000" algn="tl">
                    <a:srgbClr val="000000">
                      <a:alpha val="43137"/>
                    </a:srgbClr>
                  </a:outerShdw>
                </a:effectLst>
              </a:rPr>
              <a:t>- </a:t>
            </a:r>
            <a:r>
              <a:rPr lang="en-US" sz="1100" b="1" dirty="0">
                <a:solidFill>
                  <a:schemeClr val="accent6">
                    <a:lumMod val="75000"/>
                  </a:schemeClr>
                </a:solidFill>
                <a:effectLst>
                  <a:outerShdw blurRad="38100" dist="38100" dir="2700000" algn="tl">
                    <a:srgbClr val="000000">
                      <a:alpha val="43137"/>
                    </a:srgbClr>
                  </a:outerShdw>
                </a:effectLst>
              </a:rPr>
              <a:t>TBEA </a:t>
            </a:r>
            <a:r>
              <a:rPr lang="en-US" sz="1100" b="1" dirty="0" err="1" smtClean="0">
                <a:solidFill>
                  <a:schemeClr val="accent6">
                    <a:lumMod val="75000"/>
                  </a:schemeClr>
                </a:solidFill>
                <a:effectLst>
                  <a:outerShdw blurRad="38100" dist="38100" dir="2700000" algn="tl">
                    <a:srgbClr val="000000">
                      <a:alpha val="43137"/>
                    </a:srgbClr>
                  </a:outerShdw>
                </a:effectLst>
              </a:rPr>
              <a:t>Comdty</a:t>
            </a:r>
            <a:endParaRPr lang="tr-TR" sz="1100" b="1" dirty="0" smtClean="0">
              <a:solidFill>
                <a:schemeClr val="accent6">
                  <a:lumMod val="75000"/>
                </a:schemeClr>
              </a:solidFill>
              <a:effectLst>
                <a:outerShdw blurRad="38100" dist="38100" dir="2700000" algn="tl">
                  <a:srgbClr val="000000">
                    <a:alpha val="43137"/>
                  </a:srgbClr>
                </a:outerShdw>
              </a:effectLst>
            </a:endParaRPr>
          </a:p>
          <a:p>
            <a:pPr marL="519129" lvl="1" indent="-222484">
              <a:buFont typeface="Wingdings" panose="05000000000000000000" pitchFamily="2" charset="2"/>
              <a:buChar char="v"/>
            </a:pPr>
            <a:r>
              <a:rPr lang="tr-TR" sz="1100" dirty="0">
                <a:solidFill>
                  <a:schemeClr val="accent6">
                    <a:lumMod val="75000"/>
                  </a:schemeClr>
                </a:solidFill>
              </a:rPr>
              <a:t>Reuters </a:t>
            </a:r>
            <a:r>
              <a:rPr lang="tr-TR" sz="1100" b="1" dirty="0">
                <a:solidFill>
                  <a:schemeClr val="accent6">
                    <a:lumMod val="75000"/>
                  </a:schemeClr>
                </a:solidFill>
                <a:effectLst>
                  <a:outerShdw blurRad="38100" dist="38100" dir="2700000" algn="tl">
                    <a:srgbClr val="000000">
                      <a:alpha val="43137"/>
                    </a:srgbClr>
                  </a:outerShdw>
                </a:effectLst>
              </a:rPr>
              <a:t>- 0#ELCBAS:</a:t>
            </a:r>
          </a:p>
          <a:p>
            <a:pPr marL="519129" lvl="1" indent="-222484">
              <a:buFont typeface="Wingdings" panose="05000000000000000000" pitchFamily="2" charset="2"/>
              <a:buChar char="v"/>
            </a:pPr>
            <a:endParaRPr lang="en-US" sz="1100"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975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75887"/>
            <a:ext cx="7561262" cy="366761"/>
          </a:xfrm>
          <a:prstGeom prst="rect">
            <a:avLst/>
          </a:prstGeom>
        </p:spPr>
        <p:txBody>
          <a:bodyPr wrap="square" lIns="73655" tIns="36827" rIns="73655" bIns="36827">
            <a:spAutoFit/>
          </a:bodyPr>
          <a:lstStyle/>
          <a:p>
            <a:pPr algn="ctr"/>
            <a:r>
              <a:rPr lang="tr-TR" sz="1900" b="1" dirty="0" smtClean="0">
                <a:solidFill>
                  <a:schemeClr val="bg1"/>
                </a:solidFill>
                <a:cs typeface="Arial"/>
              </a:rPr>
              <a:t>ELEKTRİK VADELİ İŞLEM SÖZLEŞMELERİ – KALDIRAÇ ORANLARI</a:t>
            </a:r>
            <a:endParaRPr lang="tr-TR" sz="1600" b="1" dirty="0">
              <a:solidFill>
                <a:schemeClr val="bg1"/>
              </a:solidFill>
              <a:cs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3414949997"/>
              </p:ext>
            </p:extLst>
          </p:nvPr>
        </p:nvGraphicFramePr>
        <p:xfrm>
          <a:off x="296577" y="968138"/>
          <a:ext cx="6968110" cy="3236667"/>
        </p:xfrm>
        <a:graphic>
          <a:graphicData uri="http://schemas.openxmlformats.org/drawingml/2006/table">
            <a:tbl>
              <a:tblPr firstRow="1" bandRow="1">
                <a:tableStyleId>{7DF18680-E054-41AD-8BC1-D1AEF772440D}</a:tableStyleId>
              </a:tblPr>
              <a:tblGrid>
                <a:gridCol w="1250955"/>
                <a:gridCol w="957757"/>
                <a:gridCol w="924347"/>
                <a:gridCol w="1024578"/>
                <a:gridCol w="1236175"/>
                <a:gridCol w="801844"/>
                <a:gridCol w="772454"/>
              </a:tblGrid>
              <a:tr h="1404195">
                <a:tc>
                  <a:txBody>
                    <a:bodyPr/>
                    <a:lstStyle/>
                    <a:p>
                      <a:pPr algn="ctr"/>
                      <a:r>
                        <a:rPr lang="tr-TR" sz="1200" dirty="0" smtClean="0"/>
                        <a:t>Sözleşme</a:t>
                      </a:r>
                      <a:r>
                        <a:rPr lang="tr-TR" sz="1200" baseline="0" dirty="0" smtClean="0"/>
                        <a:t> Kodu</a:t>
                      </a:r>
                      <a:endParaRPr lang="tr-TR" sz="12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200" dirty="0" smtClean="0"/>
                        <a:t>Sözleşme Büyüklüğü</a:t>
                      </a:r>
                    </a:p>
                    <a:p>
                      <a:pPr algn="ctr"/>
                      <a:r>
                        <a:rPr lang="tr-TR" sz="1200" dirty="0" smtClean="0"/>
                        <a:t>(</a:t>
                      </a:r>
                      <a:r>
                        <a:rPr lang="tr-TR" sz="1200" dirty="0" err="1" smtClean="0"/>
                        <a:t>MWh</a:t>
                      </a:r>
                      <a:r>
                        <a:rPr lang="tr-TR" sz="1200" dirty="0" smtClean="0"/>
                        <a:t>)</a:t>
                      </a:r>
                      <a:endParaRPr lang="tr-TR" sz="12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200" dirty="0" smtClean="0"/>
                        <a:t>1 </a:t>
                      </a:r>
                      <a:r>
                        <a:rPr lang="tr-TR" sz="1200" dirty="0" err="1" smtClean="0"/>
                        <a:t>MWh</a:t>
                      </a:r>
                      <a:r>
                        <a:rPr lang="tr-TR" sz="1200" dirty="0" smtClean="0"/>
                        <a:t> için Verilen Fiyat (TL)</a:t>
                      </a:r>
                      <a:endParaRPr lang="tr-TR" sz="12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200" dirty="0" smtClean="0"/>
                        <a:t>Pozisyon</a:t>
                      </a:r>
                      <a:r>
                        <a:rPr lang="tr-TR" sz="1200" baseline="0" dirty="0" smtClean="0"/>
                        <a:t> Büyüklüğü </a:t>
                      </a:r>
                      <a:r>
                        <a:rPr lang="tr-TR" sz="1200" dirty="0" smtClean="0"/>
                        <a:t>(TL)</a:t>
                      </a:r>
                      <a:endParaRPr lang="tr-TR" sz="12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200" dirty="0" smtClean="0"/>
                        <a:t>1 </a:t>
                      </a:r>
                      <a:r>
                        <a:rPr lang="tr-TR" sz="1200" dirty="0" err="1" smtClean="0"/>
                        <a:t>Kontratlık</a:t>
                      </a:r>
                      <a:r>
                        <a:rPr lang="tr-TR" sz="1200" dirty="0" smtClean="0"/>
                        <a:t> Pozisyon İçin Yatırılması Gereken Başlangıç Teminatı (TL)</a:t>
                      </a:r>
                      <a:endParaRPr lang="tr-TR" sz="12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200" dirty="0" smtClean="0"/>
                        <a:t>Kaldıraç</a:t>
                      </a:r>
                      <a:endParaRPr lang="tr-TR" sz="12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200" dirty="0" smtClean="0"/>
                        <a:t>Teminat Oranı</a:t>
                      </a:r>
                      <a:endParaRPr lang="tr-TR" sz="12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412">
                <a:tc>
                  <a:txBody>
                    <a:bodyPr/>
                    <a:lstStyle/>
                    <a:p>
                      <a:pPr algn="l" rtl="0" fontAlgn="ctr"/>
                      <a:r>
                        <a:rPr lang="tr-TR" sz="1200" u="none" strike="noStrike" dirty="0" smtClean="0">
                          <a:effectLst/>
                        </a:rPr>
                        <a:t>F_ELCBAS0316S0</a:t>
                      </a:r>
                      <a:endParaRPr lang="tr-TR" sz="1200" b="0" i="0" u="none" strike="noStrike" dirty="0">
                        <a:solidFill>
                          <a:srgbClr val="000000"/>
                        </a:solidFill>
                        <a:effectLst/>
                        <a:latin typeface="Cambria" panose="02040503050406030204" pitchFamily="18" charset="0"/>
                      </a:endParaRPr>
                    </a:p>
                  </a:txBody>
                  <a:tcPr marL="72000"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200" u="none" strike="noStrike" dirty="0" smtClean="0">
                          <a:effectLst/>
                        </a:rPr>
                        <a:t>74,3</a:t>
                      </a:r>
                      <a:endParaRPr lang="tr-TR" sz="1200" b="0" i="0" u="none" strike="noStrike" dirty="0">
                        <a:solidFill>
                          <a:srgbClr val="000000"/>
                        </a:solidFill>
                        <a:effectLst/>
                        <a:latin typeface="Cambria" panose="02040503050406030204" pitchFamily="18" charset="0"/>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200" u="none" strike="noStrike" dirty="0" smtClean="0">
                          <a:effectLst/>
                        </a:rPr>
                        <a:t>111,10</a:t>
                      </a:r>
                      <a:endParaRPr lang="tr-TR" sz="1200" b="0" i="0" u="none" strike="noStrike" dirty="0">
                        <a:solidFill>
                          <a:srgbClr val="000000"/>
                        </a:solidFill>
                        <a:effectLst/>
                        <a:latin typeface="Cambria" panose="02040503050406030204" pitchFamily="18" charset="0"/>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tr-TR" sz="1200" u="none" strike="noStrike" kern="1200" dirty="0">
                          <a:solidFill>
                            <a:schemeClr val="dk1"/>
                          </a:solidFill>
                          <a:effectLst/>
                          <a:latin typeface="+mn-lt"/>
                          <a:ea typeface="+mn-ea"/>
                          <a:cs typeface="+mn-cs"/>
                        </a:rPr>
                        <a:t>8.255</a:t>
                      </a: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tr-TR" sz="1200" u="none" strike="noStrike" kern="1200" dirty="0">
                          <a:solidFill>
                            <a:schemeClr val="dk1"/>
                          </a:solidFill>
                          <a:effectLst/>
                          <a:latin typeface="+mn-lt"/>
                          <a:ea typeface="+mn-ea"/>
                          <a:cs typeface="+mn-cs"/>
                        </a:rPr>
                        <a:t>720</a:t>
                      </a: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tr-TR" sz="1200" u="none" strike="noStrike" kern="1200">
                          <a:solidFill>
                            <a:schemeClr val="dk1"/>
                          </a:solidFill>
                          <a:effectLst/>
                          <a:latin typeface="+mn-lt"/>
                          <a:ea typeface="+mn-ea"/>
                          <a:cs typeface="+mn-cs"/>
                        </a:rPr>
                        <a:t>11</a:t>
                      </a: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tr-TR" sz="1200" u="none" strike="noStrike" kern="1200" dirty="0">
                          <a:solidFill>
                            <a:schemeClr val="dk1"/>
                          </a:solidFill>
                          <a:effectLst/>
                          <a:latin typeface="+mn-lt"/>
                          <a:ea typeface="+mn-ea"/>
                          <a:cs typeface="+mn-cs"/>
                        </a:rPr>
                        <a:t>8,72%</a:t>
                      </a: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412">
                <a:tc>
                  <a:txBody>
                    <a:bodyPr/>
                    <a:lstStyle/>
                    <a:p>
                      <a:pPr algn="l" rtl="0" fontAlgn="ctr"/>
                      <a:r>
                        <a:rPr lang="tr-TR" sz="1200" u="none" strike="noStrike" dirty="0" smtClean="0">
                          <a:effectLst/>
                        </a:rPr>
                        <a:t>F_ELCBAS0416S0</a:t>
                      </a:r>
                      <a:endParaRPr lang="tr-TR" sz="1200" b="0" i="0" u="none" strike="noStrike" dirty="0">
                        <a:solidFill>
                          <a:srgbClr val="000000"/>
                        </a:solidFill>
                        <a:effectLst/>
                        <a:latin typeface="Cambria" panose="02040503050406030204" pitchFamily="18" charset="0"/>
                      </a:endParaRPr>
                    </a:p>
                  </a:txBody>
                  <a:tcPr marL="72000"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200" u="none" strike="noStrike" dirty="0" smtClean="0">
                          <a:effectLst/>
                        </a:rPr>
                        <a:t>72,0</a:t>
                      </a:r>
                      <a:endParaRPr lang="tr-TR" sz="1200" b="0" i="0" u="none" strike="noStrike" dirty="0">
                        <a:solidFill>
                          <a:srgbClr val="000000"/>
                        </a:solidFill>
                        <a:effectLst/>
                        <a:latin typeface="Cambria" panose="02040503050406030204" pitchFamily="18" charset="0"/>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200" b="0" i="0" u="none" strike="noStrike" dirty="0" smtClean="0">
                          <a:solidFill>
                            <a:schemeClr val="dk1"/>
                          </a:solidFill>
                          <a:effectLst/>
                          <a:latin typeface="+mn-lt"/>
                        </a:rPr>
                        <a:t>117,70</a:t>
                      </a:r>
                      <a:endParaRPr lang="tr-TR" sz="1200" b="0" i="0" u="none" strike="noStrike" dirty="0">
                        <a:solidFill>
                          <a:srgbClr val="000000"/>
                        </a:solidFill>
                        <a:effectLst/>
                        <a:latin typeface="Cambria" panose="02040503050406030204" pitchFamily="18" charset="0"/>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tr-TR" sz="1200" u="none" strike="noStrike" kern="1200" dirty="0">
                          <a:solidFill>
                            <a:schemeClr val="dk1"/>
                          </a:solidFill>
                          <a:effectLst/>
                          <a:latin typeface="+mn-lt"/>
                          <a:ea typeface="+mn-ea"/>
                          <a:cs typeface="+mn-cs"/>
                        </a:rPr>
                        <a:t>8.474</a:t>
                      </a: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tr-TR" sz="1200" u="none" strike="noStrike" kern="1200" dirty="0">
                          <a:solidFill>
                            <a:schemeClr val="dk1"/>
                          </a:solidFill>
                          <a:effectLst/>
                          <a:latin typeface="+mn-lt"/>
                          <a:ea typeface="+mn-ea"/>
                          <a:cs typeface="+mn-cs"/>
                        </a:rPr>
                        <a:t>720</a:t>
                      </a: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tr-TR" sz="1200" u="none" strike="noStrike" kern="1200" dirty="0">
                          <a:solidFill>
                            <a:schemeClr val="dk1"/>
                          </a:solidFill>
                          <a:effectLst/>
                          <a:latin typeface="+mn-lt"/>
                          <a:ea typeface="+mn-ea"/>
                          <a:cs typeface="+mn-cs"/>
                        </a:rPr>
                        <a:t>12</a:t>
                      </a: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tr-TR" sz="1200" u="none" strike="noStrike" kern="1200">
                          <a:solidFill>
                            <a:schemeClr val="dk1"/>
                          </a:solidFill>
                          <a:effectLst/>
                          <a:latin typeface="+mn-lt"/>
                          <a:ea typeface="+mn-ea"/>
                          <a:cs typeface="+mn-cs"/>
                        </a:rPr>
                        <a:t>8,50%</a:t>
                      </a: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412">
                <a:tc>
                  <a:txBody>
                    <a:bodyPr/>
                    <a:lstStyle/>
                    <a:p>
                      <a:pPr algn="l" rtl="0" fontAlgn="ctr"/>
                      <a:r>
                        <a:rPr lang="tr-TR" sz="1200" u="none" strike="noStrike" dirty="0" smtClean="0">
                          <a:effectLst/>
                        </a:rPr>
                        <a:t>F_ELCBAS0516S0</a:t>
                      </a:r>
                      <a:endParaRPr lang="tr-TR" sz="1200" b="0" i="0" u="none" strike="noStrike" dirty="0">
                        <a:solidFill>
                          <a:srgbClr val="000000"/>
                        </a:solidFill>
                        <a:effectLst/>
                        <a:latin typeface="Cambria" panose="02040503050406030204" pitchFamily="18" charset="0"/>
                      </a:endParaRPr>
                    </a:p>
                  </a:txBody>
                  <a:tcPr marL="72000"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200" u="none" strike="noStrike" dirty="0">
                          <a:effectLst/>
                        </a:rPr>
                        <a:t>74,4</a:t>
                      </a:r>
                      <a:endParaRPr lang="tr-TR" sz="1200" b="0" i="0" u="none" strike="noStrike" dirty="0">
                        <a:solidFill>
                          <a:srgbClr val="000000"/>
                        </a:solidFill>
                        <a:effectLst/>
                        <a:latin typeface="Cambria" panose="02040503050406030204" pitchFamily="18" charset="0"/>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200" b="0" i="0" u="none" strike="noStrike" dirty="0" smtClean="0">
                          <a:solidFill>
                            <a:schemeClr val="dk1"/>
                          </a:solidFill>
                          <a:effectLst/>
                          <a:latin typeface="+mn-lt"/>
                        </a:rPr>
                        <a:t>122,90</a:t>
                      </a:r>
                      <a:endParaRPr lang="tr-TR" sz="1200" b="0" i="0" u="none" strike="noStrike" dirty="0">
                        <a:solidFill>
                          <a:srgbClr val="000000"/>
                        </a:solidFill>
                        <a:effectLst/>
                        <a:latin typeface="Cambria" panose="02040503050406030204" pitchFamily="18" charset="0"/>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tr-TR" sz="1200" u="none" strike="noStrike" kern="1200" dirty="0">
                          <a:solidFill>
                            <a:schemeClr val="dk1"/>
                          </a:solidFill>
                          <a:effectLst/>
                          <a:latin typeface="+mn-lt"/>
                          <a:ea typeface="+mn-ea"/>
                          <a:cs typeface="+mn-cs"/>
                        </a:rPr>
                        <a:t>9.144</a:t>
                      </a: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tr-TR" sz="1200" u="none" strike="noStrike" kern="1200" dirty="0">
                          <a:solidFill>
                            <a:schemeClr val="dk1"/>
                          </a:solidFill>
                          <a:effectLst/>
                          <a:latin typeface="+mn-lt"/>
                          <a:ea typeface="+mn-ea"/>
                          <a:cs typeface="+mn-cs"/>
                        </a:rPr>
                        <a:t>720</a:t>
                      </a: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tr-TR" sz="1200" u="none" strike="noStrike" kern="1200" dirty="0">
                          <a:solidFill>
                            <a:schemeClr val="dk1"/>
                          </a:solidFill>
                          <a:effectLst/>
                          <a:latin typeface="+mn-lt"/>
                          <a:ea typeface="+mn-ea"/>
                          <a:cs typeface="+mn-cs"/>
                        </a:rPr>
                        <a:t>13</a:t>
                      </a: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tr-TR" sz="1200" u="none" strike="noStrike" kern="1200">
                          <a:solidFill>
                            <a:schemeClr val="dk1"/>
                          </a:solidFill>
                          <a:effectLst/>
                          <a:latin typeface="+mn-lt"/>
                          <a:ea typeface="+mn-ea"/>
                          <a:cs typeface="+mn-cs"/>
                        </a:rPr>
                        <a:t>7,87%</a:t>
                      </a: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412">
                <a:tc>
                  <a:txBody>
                    <a:bodyPr/>
                    <a:lstStyle/>
                    <a:p>
                      <a:pPr algn="l" rtl="0" fontAlgn="ctr"/>
                      <a:r>
                        <a:rPr lang="tr-TR" sz="1200" u="none" strike="noStrike" dirty="0" smtClean="0">
                          <a:effectLst/>
                        </a:rPr>
                        <a:t>F_ELCBAS0616S0</a:t>
                      </a:r>
                      <a:endParaRPr lang="tr-TR" sz="1200" b="0" i="0" u="none" strike="noStrike" dirty="0">
                        <a:solidFill>
                          <a:srgbClr val="000000"/>
                        </a:solidFill>
                        <a:effectLst/>
                        <a:latin typeface="Cambria" panose="02040503050406030204" pitchFamily="18" charset="0"/>
                      </a:endParaRPr>
                    </a:p>
                  </a:txBody>
                  <a:tcPr marL="72000"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200" u="none" strike="noStrike" dirty="0" smtClean="0">
                          <a:effectLst/>
                        </a:rPr>
                        <a:t>72,0</a:t>
                      </a:r>
                      <a:endParaRPr lang="tr-TR" sz="1200" b="0" i="0" u="none" strike="noStrike" dirty="0">
                        <a:solidFill>
                          <a:srgbClr val="000000"/>
                        </a:solidFill>
                        <a:effectLst/>
                        <a:latin typeface="Cambria" panose="02040503050406030204" pitchFamily="18" charset="0"/>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200" b="0" i="0" u="none" strike="noStrike" dirty="0" smtClean="0">
                          <a:solidFill>
                            <a:schemeClr val="dk1"/>
                          </a:solidFill>
                          <a:effectLst/>
                          <a:latin typeface="+mn-lt"/>
                        </a:rPr>
                        <a:t>129,50</a:t>
                      </a:r>
                      <a:endParaRPr lang="tr-TR" sz="1200" b="0" i="0" u="none" strike="noStrike" dirty="0">
                        <a:solidFill>
                          <a:srgbClr val="000000"/>
                        </a:solidFill>
                        <a:effectLst/>
                        <a:latin typeface="Cambria" panose="02040503050406030204" pitchFamily="18" charset="0"/>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tr-TR" sz="1200" u="none" strike="noStrike" kern="1200" dirty="0">
                          <a:solidFill>
                            <a:schemeClr val="dk1"/>
                          </a:solidFill>
                          <a:effectLst/>
                          <a:latin typeface="+mn-lt"/>
                          <a:ea typeface="+mn-ea"/>
                          <a:cs typeface="+mn-cs"/>
                        </a:rPr>
                        <a:t>9.324</a:t>
                      </a: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tr-TR" sz="1200" u="none" strike="noStrike" kern="1200" dirty="0">
                          <a:solidFill>
                            <a:schemeClr val="dk1"/>
                          </a:solidFill>
                          <a:effectLst/>
                          <a:latin typeface="+mn-lt"/>
                          <a:ea typeface="+mn-ea"/>
                          <a:cs typeface="+mn-cs"/>
                        </a:rPr>
                        <a:t>720</a:t>
                      </a: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tr-TR" sz="1200" u="none" strike="noStrike" kern="1200" dirty="0">
                          <a:solidFill>
                            <a:schemeClr val="dk1"/>
                          </a:solidFill>
                          <a:effectLst/>
                          <a:latin typeface="+mn-lt"/>
                          <a:ea typeface="+mn-ea"/>
                          <a:cs typeface="+mn-cs"/>
                        </a:rPr>
                        <a:t>13</a:t>
                      </a: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tr-TR" sz="1200" u="none" strike="noStrike" kern="1200" dirty="0">
                          <a:solidFill>
                            <a:schemeClr val="dk1"/>
                          </a:solidFill>
                          <a:effectLst/>
                          <a:latin typeface="+mn-lt"/>
                          <a:ea typeface="+mn-ea"/>
                          <a:cs typeface="+mn-cs"/>
                        </a:rPr>
                        <a:t>7,72%</a:t>
                      </a: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41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200" u="none" strike="noStrike" dirty="0" smtClean="0">
                          <a:effectLst/>
                        </a:rPr>
                        <a:t>F_ELCBAS0716S0</a:t>
                      </a:r>
                      <a:endParaRPr lang="tr-TR" sz="1200" b="0" i="0" u="none" strike="noStrike" dirty="0" smtClean="0">
                        <a:solidFill>
                          <a:srgbClr val="000000"/>
                        </a:solidFill>
                        <a:effectLst/>
                        <a:latin typeface="Cambria" panose="02040503050406030204" pitchFamily="18" charset="0"/>
                      </a:endParaRPr>
                    </a:p>
                  </a:txBody>
                  <a:tcPr marL="72000"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200" u="none" strike="noStrike" dirty="0" smtClean="0">
                          <a:effectLst/>
                        </a:rPr>
                        <a:t>74,4</a:t>
                      </a:r>
                      <a:endParaRPr lang="tr-TR" sz="1200" b="0" i="0" u="none" strike="noStrike" dirty="0" smtClean="0">
                        <a:solidFill>
                          <a:srgbClr val="000000"/>
                        </a:solidFill>
                        <a:effectLst/>
                        <a:latin typeface="Cambria" panose="02040503050406030204" pitchFamily="18" charset="0"/>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200" b="0" i="0" u="none" strike="noStrike" kern="1200" dirty="0" smtClean="0">
                          <a:solidFill>
                            <a:schemeClr val="dk1"/>
                          </a:solidFill>
                          <a:effectLst/>
                          <a:latin typeface="+mn-lt"/>
                          <a:ea typeface="+mn-ea"/>
                          <a:cs typeface="+mn-cs"/>
                        </a:rPr>
                        <a:t>155,0</a:t>
                      </a: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tr-TR" sz="1200" u="none" strike="noStrike" kern="1200" dirty="0">
                          <a:solidFill>
                            <a:schemeClr val="dk1"/>
                          </a:solidFill>
                          <a:effectLst/>
                          <a:latin typeface="+mn-lt"/>
                          <a:ea typeface="+mn-ea"/>
                          <a:cs typeface="+mn-cs"/>
                        </a:rPr>
                        <a:t>11.532</a:t>
                      </a: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tr-TR" sz="1200" u="none" strike="noStrike" kern="1200" dirty="0">
                          <a:solidFill>
                            <a:schemeClr val="dk1"/>
                          </a:solidFill>
                          <a:effectLst/>
                          <a:latin typeface="+mn-lt"/>
                          <a:ea typeface="+mn-ea"/>
                          <a:cs typeface="+mn-cs"/>
                        </a:rPr>
                        <a:t>720</a:t>
                      </a: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tr-TR" sz="1200" u="none" strike="noStrike" kern="1200" dirty="0">
                          <a:solidFill>
                            <a:schemeClr val="dk1"/>
                          </a:solidFill>
                          <a:effectLst/>
                          <a:latin typeface="+mn-lt"/>
                          <a:ea typeface="+mn-ea"/>
                          <a:cs typeface="+mn-cs"/>
                        </a:rPr>
                        <a:t>16</a:t>
                      </a: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tr-TR" sz="1200" u="none" strike="noStrike" kern="1200" dirty="0">
                          <a:solidFill>
                            <a:schemeClr val="dk1"/>
                          </a:solidFill>
                          <a:effectLst/>
                          <a:latin typeface="+mn-lt"/>
                          <a:ea typeface="+mn-ea"/>
                          <a:cs typeface="+mn-cs"/>
                        </a:rPr>
                        <a:t>6,24%</a:t>
                      </a: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41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200" u="none" strike="noStrike" dirty="0" smtClean="0">
                          <a:effectLst/>
                        </a:rPr>
                        <a:t>F_ELCBAS0816S0</a:t>
                      </a:r>
                      <a:endParaRPr lang="tr-TR" sz="1200" b="0" i="0" u="none" strike="noStrike" dirty="0" smtClean="0">
                        <a:solidFill>
                          <a:srgbClr val="000000"/>
                        </a:solidFill>
                        <a:effectLst/>
                        <a:latin typeface="Cambria" panose="02040503050406030204" pitchFamily="18" charset="0"/>
                      </a:endParaRPr>
                    </a:p>
                  </a:txBody>
                  <a:tcPr marL="72000"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200" u="none" strike="noStrike" dirty="0" smtClean="0">
                          <a:effectLst/>
                        </a:rPr>
                        <a:t>74,4</a:t>
                      </a:r>
                      <a:endParaRPr lang="tr-TR" sz="1200" b="0" i="0" u="none" strike="noStrike" dirty="0" smtClean="0">
                        <a:solidFill>
                          <a:srgbClr val="000000"/>
                        </a:solidFill>
                        <a:effectLst/>
                        <a:latin typeface="Cambria" panose="02040503050406030204" pitchFamily="18" charset="0"/>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200" b="0" i="0" u="none" strike="noStrike" kern="1200" dirty="0" smtClean="0">
                          <a:solidFill>
                            <a:schemeClr val="dk1"/>
                          </a:solidFill>
                          <a:effectLst/>
                          <a:latin typeface="+mn-lt"/>
                          <a:ea typeface="+mn-ea"/>
                          <a:cs typeface="+mn-cs"/>
                        </a:rPr>
                        <a:t>155,0</a:t>
                      </a:r>
                      <a:endParaRPr lang="tr-TR" sz="1200" b="0" i="0" u="none" strike="noStrike" kern="1200" dirty="0">
                        <a:solidFill>
                          <a:schemeClr val="dk1"/>
                        </a:solidFill>
                        <a:effectLst/>
                        <a:latin typeface="+mn-lt"/>
                        <a:ea typeface="+mn-ea"/>
                        <a:cs typeface="+mn-cs"/>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tr-TR" sz="1200" u="none" strike="noStrike" kern="1200">
                          <a:solidFill>
                            <a:schemeClr val="dk1"/>
                          </a:solidFill>
                          <a:effectLst/>
                          <a:latin typeface="+mn-lt"/>
                          <a:ea typeface="+mn-ea"/>
                          <a:cs typeface="+mn-cs"/>
                        </a:rPr>
                        <a:t>11.532</a:t>
                      </a: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tr-TR" sz="1200" u="none" strike="noStrike" kern="1200" dirty="0">
                          <a:solidFill>
                            <a:schemeClr val="dk1"/>
                          </a:solidFill>
                          <a:effectLst/>
                          <a:latin typeface="+mn-lt"/>
                          <a:ea typeface="+mn-ea"/>
                          <a:cs typeface="+mn-cs"/>
                        </a:rPr>
                        <a:t>720</a:t>
                      </a: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tr-TR" sz="1200" u="none" strike="noStrike" kern="1200" dirty="0">
                          <a:solidFill>
                            <a:schemeClr val="dk1"/>
                          </a:solidFill>
                          <a:effectLst/>
                          <a:latin typeface="+mn-lt"/>
                          <a:ea typeface="+mn-ea"/>
                          <a:cs typeface="+mn-cs"/>
                        </a:rPr>
                        <a:t>16</a:t>
                      </a: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tr-TR" sz="1200" u="none" strike="noStrike" kern="1200" dirty="0">
                          <a:solidFill>
                            <a:schemeClr val="dk1"/>
                          </a:solidFill>
                          <a:effectLst/>
                          <a:latin typeface="+mn-lt"/>
                          <a:ea typeface="+mn-ea"/>
                          <a:cs typeface="+mn-cs"/>
                        </a:rPr>
                        <a:t>6,24%</a:t>
                      </a: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39015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75887"/>
            <a:ext cx="7561262" cy="366761"/>
          </a:xfrm>
          <a:prstGeom prst="rect">
            <a:avLst/>
          </a:prstGeom>
        </p:spPr>
        <p:txBody>
          <a:bodyPr wrap="square" lIns="73655" tIns="36827" rIns="73655" bIns="36827">
            <a:spAutoFit/>
          </a:bodyPr>
          <a:lstStyle/>
          <a:p>
            <a:pPr algn="ctr"/>
            <a:r>
              <a:rPr lang="tr-TR" sz="1900" b="1" dirty="0" smtClean="0">
                <a:solidFill>
                  <a:schemeClr val="bg1"/>
                </a:solidFill>
                <a:cs typeface="Arial"/>
              </a:rPr>
              <a:t>RİSK YÖNETİMİ ve TEMİNATLANDIRMA</a:t>
            </a:r>
            <a:endParaRPr lang="tr-TR" sz="1900" b="1" dirty="0">
              <a:solidFill>
                <a:schemeClr val="bg1"/>
              </a:solidFill>
              <a:cs typeface="Arial"/>
            </a:endParaRPr>
          </a:p>
        </p:txBody>
      </p:sp>
      <p:sp>
        <p:nvSpPr>
          <p:cNvPr id="5" name="Rectangle 4"/>
          <p:cNvSpPr/>
          <p:nvPr/>
        </p:nvSpPr>
        <p:spPr>
          <a:xfrm>
            <a:off x="403316" y="628321"/>
            <a:ext cx="6754632" cy="4278094"/>
          </a:xfrm>
          <a:prstGeom prst="rect">
            <a:avLst/>
          </a:prstGeom>
        </p:spPr>
        <p:txBody>
          <a:bodyPr wrap="square">
            <a:spAutoFit/>
          </a:bodyPr>
          <a:lstStyle/>
          <a:p>
            <a:pPr marL="285750" indent="-285750" algn="just">
              <a:buFont typeface="Wingdings" panose="05000000000000000000" pitchFamily="2" charset="2"/>
              <a:buChar char="Ø"/>
            </a:pPr>
            <a:r>
              <a:rPr lang="tr-TR" sz="1600" dirty="0">
                <a:latin typeface="+mj-lt"/>
                <a:ea typeface="Verdana" panose="020B0604030504040204" pitchFamily="34" charset="0"/>
                <a:cs typeface="Verdana" panose="020B0604030504040204" pitchFamily="34" charset="0"/>
              </a:rPr>
              <a:t>TAKASBANK MERKEZİ KARŞI TARAFTIR</a:t>
            </a:r>
            <a:r>
              <a:rPr lang="tr-TR" sz="1600" dirty="0" smtClean="0">
                <a:latin typeface="+mj-lt"/>
                <a:ea typeface="Verdana" panose="020B0604030504040204" pitchFamily="34" charset="0"/>
                <a:cs typeface="Verdana" panose="020B0604030504040204" pitchFamily="34" charset="0"/>
              </a:rPr>
              <a:t>. İşlemlerde karşı taraf riski yoktur.</a:t>
            </a:r>
          </a:p>
          <a:p>
            <a:pPr algn="just"/>
            <a:endParaRPr lang="tr-TR" sz="1600" dirty="0">
              <a:latin typeface="+mj-lt"/>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Ø"/>
            </a:pPr>
            <a:r>
              <a:rPr lang="tr-TR" sz="1600" dirty="0" smtClean="0">
                <a:latin typeface="+mj-lt"/>
                <a:ea typeface="Verdana" panose="020B0604030504040204" pitchFamily="34" charset="0"/>
                <a:cs typeface="Verdana" panose="020B0604030504040204" pitchFamily="34" charset="0"/>
              </a:rPr>
              <a:t>İşlem </a:t>
            </a:r>
            <a:r>
              <a:rPr lang="tr-TR" sz="1600" dirty="0" smtClean="0">
                <a:latin typeface="+mj-lt"/>
                <a:ea typeface="Verdana" panose="020B0604030504040204" pitchFamily="34" charset="0"/>
                <a:cs typeface="Verdana" panose="020B0604030504040204" pitchFamily="34" charset="0"/>
              </a:rPr>
              <a:t>teminatları </a:t>
            </a:r>
            <a:r>
              <a:rPr lang="tr-TR" sz="1600" dirty="0" err="1" smtClean="0">
                <a:latin typeface="+mj-lt"/>
                <a:ea typeface="Verdana" panose="020B0604030504040204" pitchFamily="34" charset="0"/>
                <a:cs typeface="Verdana" panose="020B0604030504040204" pitchFamily="34" charset="0"/>
              </a:rPr>
              <a:t>Takasbank’ta</a:t>
            </a:r>
            <a:r>
              <a:rPr lang="tr-TR" sz="1600" dirty="0" smtClean="0">
                <a:latin typeface="+mj-lt"/>
                <a:ea typeface="Verdana" panose="020B0604030504040204" pitchFamily="34" charset="0"/>
                <a:cs typeface="Verdana" panose="020B0604030504040204" pitchFamily="34" charset="0"/>
              </a:rPr>
              <a:t> tutulur ve izlenir</a:t>
            </a:r>
            <a:r>
              <a:rPr lang="tr-TR" sz="1600" dirty="0" smtClean="0">
                <a:latin typeface="+mj-lt"/>
                <a:ea typeface="Verdana" panose="020B0604030504040204" pitchFamily="34" charset="0"/>
                <a:cs typeface="Verdana" panose="020B0604030504040204" pitchFamily="34" charset="0"/>
              </a:rPr>
              <a:t>. </a:t>
            </a:r>
          </a:p>
          <a:p>
            <a:pPr algn="just"/>
            <a:endParaRPr lang="tr-TR" sz="1600" dirty="0" smtClean="0">
              <a:latin typeface="+mj-lt"/>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Ø"/>
            </a:pPr>
            <a:r>
              <a:rPr lang="tr-TR" sz="1600" dirty="0" smtClean="0">
                <a:latin typeface="+mj-lt"/>
                <a:ea typeface="Verdana" panose="020B0604030504040204" pitchFamily="34" charset="0"/>
                <a:cs typeface="Verdana" panose="020B0604030504040204" pitchFamily="34" charset="0"/>
              </a:rPr>
              <a:t>Piyasada </a:t>
            </a:r>
            <a:r>
              <a:rPr lang="tr-TR" sz="1600" dirty="0" smtClean="0">
                <a:latin typeface="+mj-lt"/>
                <a:ea typeface="Verdana" panose="020B0604030504040204" pitchFamily="34" charset="0"/>
                <a:cs typeface="Verdana" panose="020B0604030504040204" pitchFamily="34" charset="0"/>
              </a:rPr>
              <a:t>risk yönetimi </a:t>
            </a:r>
            <a:r>
              <a:rPr lang="tr-TR" sz="1600" dirty="0" err="1">
                <a:latin typeface="+mj-lt"/>
                <a:ea typeface="Verdana" panose="020B0604030504040204" pitchFamily="34" charset="0"/>
                <a:cs typeface="Verdana" panose="020B0604030504040204" pitchFamily="34" charset="0"/>
              </a:rPr>
              <a:t>Takasbank</a:t>
            </a:r>
            <a:r>
              <a:rPr lang="tr-TR" sz="1600" dirty="0">
                <a:latin typeface="+mj-lt"/>
                <a:ea typeface="Verdana" panose="020B0604030504040204" pitchFamily="34" charset="0"/>
                <a:cs typeface="Verdana" panose="020B0604030504040204" pitchFamily="34" charset="0"/>
              </a:rPr>
              <a:t> tarafından yapılır</a:t>
            </a:r>
            <a:r>
              <a:rPr lang="tr-TR" sz="1600" dirty="0" smtClean="0">
                <a:latin typeface="+mj-lt"/>
                <a:ea typeface="Verdana" panose="020B0604030504040204" pitchFamily="34" charset="0"/>
                <a:cs typeface="Verdana" panose="020B0604030504040204" pitchFamily="34" charset="0"/>
              </a:rPr>
              <a:t>.</a:t>
            </a:r>
          </a:p>
          <a:p>
            <a:pPr algn="just"/>
            <a:endParaRPr lang="tr-TR" sz="1600" dirty="0" smtClean="0">
              <a:latin typeface="+mj-lt"/>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Ø"/>
            </a:pPr>
            <a:r>
              <a:rPr lang="tr-TR" sz="1600" dirty="0" smtClean="0">
                <a:latin typeface="+mj-lt"/>
                <a:ea typeface="Verdana" panose="020B0604030504040204" pitchFamily="34" charset="0"/>
                <a:cs typeface="Verdana" panose="020B0604030504040204" pitchFamily="34" charset="0"/>
              </a:rPr>
              <a:t>Bulunması </a:t>
            </a:r>
            <a:r>
              <a:rPr lang="tr-TR" sz="1600" dirty="0">
                <a:latin typeface="+mj-lt"/>
                <a:ea typeface="Verdana" panose="020B0604030504040204" pitchFamily="34" charset="0"/>
                <a:cs typeface="Verdana" panose="020B0604030504040204" pitchFamily="34" charset="0"/>
              </a:rPr>
              <a:t>gereken teminat değerinin %75’i sürdürme </a:t>
            </a:r>
            <a:r>
              <a:rPr lang="tr-TR" sz="1600" dirty="0" smtClean="0">
                <a:latin typeface="+mj-lt"/>
                <a:ea typeface="Verdana" panose="020B0604030504040204" pitchFamily="34" charset="0"/>
                <a:cs typeface="Verdana" panose="020B0604030504040204" pitchFamily="34" charset="0"/>
              </a:rPr>
              <a:t>seviyesidir.</a:t>
            </a:r>
          </a:p>
          <a:p>
            <a:pPr marL="285750" indent="-285750" algn="just">
              <a:buFont typeface="Wingdings" panose="05000000000000000000" pitchFamily="2" charset="2"/>
              <a:buChar char="Ø"/>
            </a:pPr>
            <a:endParaRPr lang="tr-TR" sz="1600" dirty="0">
              <a:latin typeface="+mj-lt"/>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Ø"/>
            </a:pPr>
            <a:r>
              <a:rPr lang="tr-TR" sz="1600" dirty="0" smtClean="0">
                <a:latin typeface="+mj-lt"/>
                <a:ea typeface="Verdana" panose="020B0604030504040204" pitchFamily="34" charset="0"/>
                <a:cs typeface="Verdana" panose="020B0604030504040204" pitchFamily="34" charset="0"/>
              </a:rPr>
              <a:t>Bu seviye her işlem sonrası </a:t>
            </a:r>
            <a:r>
              <a:rPr lang="tr-TR" sz="1600" dirty="0" err="1" smtClean="0">
                <a:latin typeface="+mj-lt"/>
                <a:ea typeface="Verdana" panose="020B0604030504040204" pitchFamily="34" charset="0"/>
                <a:cs typeface="Verdana" panose="020B0604030504040204" pitchFamily="34" charset="0"/>
              </a:rPr>
              <a:t>Takasbank</a:t>
            </a:r>
            <a:r>
              <a:rPr lang="tr-TR" sz="1600" dirty="0" smtClean="0">
                <a:latin typeface="+mj-lt"/>
                <a:ea typeface="Verdana" panose="020B0604030504040204" pitchFamily="34" charset="0"/>
                <a:cs typeface="Verdana" panose="020B0604030504040204" pitchFamily="34" charset="0"/>
              </a:rPr>
              <a:t> tarafından kontrol edilir.</a:t>
            </a:r>
          </a:p>
          <a:p>
            <a:pPr marL="285750" indent="-285750" algn="just">
              <a:buFont typeface="Wingdings" panose="05000000000000000000" pitchFamily="2" charset="2"/>
              <a:buChar char="Ø"/>
            </a:pPr>
            <a:endParaRPr lang="tr-TR" sz="1600" dirty="0">
              <a:latin typeface="+mj-lt"/>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Ø"/>
            </a:pPr>
            <a:r>
              <a:rPr lang="tr-TR" sz="1600" dirty="0" smtClean="0">
                <a:latin typeface="+mj-lt"/>
                <a:ea typeface="Verdana" panose="020B0604030504040204" pitchFamily="34" charset="0"/>
                <a:cs typeface="Verdana" panose="020B0604030504040204" pitchFamily="34" charset="0"/>
              </a:rPr>
              <a:t>Teminatı yetersiz olan riskli hesaplar için teminat tamamlama çağrısı yapılır.</a:t>
            </a:r>
          </a:p>
          <a:p>
            <a:pPr marL="285750" indent="-285750" algn="just">
              <a:buFont typeface="Wingdings" panose="05000000000000000000" pitchFamily="2" charset="2"/>
              <a:buChar char="Ø"/>
            </a:pPr>
            <a:endParaRPr lang="tr-TR" sz="1600" dirty="0">
              <a:latin typeface="+mj-lt"/>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Ø"/>
            </a:pPr>
            <a:r>
              <a:rPr lang="tr-TR" sz="1600" dirty="0" smtClean="0">
                <a:latin typeface="+mj-lt"/>
                <a:ea typeface="Verdana" panose="020B0604030504040204" pitchFamily="34" charset="0"/>
                <a:cs typeface="Verdana" panose="020B0604030504040204" pitchFamily="34" charset="0"/>
              </a:rPr>
              <a:t>Teminatların ertesi gün saat 15:00’e kadar olması gereken seviyeye çıkması zorunludur.</a:t>
            </a:r>
          </a:p>
          <a:p>
            <a:pPr marL="285750" indent="-285750" algn="just">
              <a:buFont typeface="Wingdings" panose="05000000000000000000" pitchFamily="2" charset="2"/>
              <a:buChar char="Ø"/>
            </a:pPr>
            <a:endParaRPr lang="tr-TR" sz="1600" dirty="0">
              <a:latin typeface="+mj-lt"/>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Ø"/>
            </a:pPr>
            <a:r>
              <a:rPr lang="tr-TR" sz="1600" dirty="0">
                <a:latin typeface="+mj-lt"/>
                <a:ea typeface="Verdana" panose="020B0604030504040204" pitchFamily="34" charset="0"/>
                <a:cs typeface="Verdana" panose="020B0604030504040204" pitchFamily="34" charset="0"/>
              </a:rPr>
              <a:t>Hesap, teminat yatırarak ve/veya risk oranını ya da bulunması gereken teminat değerini arttırmayan işlem yaparak riskli durumdan </a:t>
            </a:r>
            <a:r>
              <a:rPr lang="tr-TR" sz="1600" dirty="0" smtClean="0">
                <a:latin typeface="+mj-lt"/>
                <a:ea typeface="Verdana" panose="020B0604030504040204" pitchFamily="34" charset="0"/>
                <a:cs typeface="Verdana" panose="020B0604030504040204" pitchFamily="34" charset="0"/>
              </a:rPr>
              <a:t>çıkabilir.</a:t>
            </a:r>
            <a:endParaRPr lang="tr-TR" sz="1600" dirty="0">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57033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75887"/>
            <a:ext cx="7561262" cy="366761"/>
          </a:xfrm>
          <a:prstGeom prst="rect">
            <a:avLst/>
          </a:prstGeom>
        </p:spPr>
        <p:txBody>
          <a:bodyPr wrap="square" lIns="73655" tIns="36827" rIns="73655" bIns="36827">
            <a:spAutoFit/>
          </a:bodyPr>
          <a:lstStyle/>
          <a:p>
            <a:pPr algn="ctr"/>
            <a:r>
              <a:rPr lang="tr-TR" sz="1900" b="1" dirty="0" smtClean="0">
                <a:solidFill>
                  <a:schemeClr val="bg1"/>
                </a:solidFill>
                <a:cs typeface="Arial"/>
              </a:rPr>
              <a:t>ELEKTRİK VİS - PİYASA YAPICILIK</a:t>
            </a:r>
            <a:endParaRPr lang="tr-TR" sz="1600" b="1" dirty="0">
              <a:solidFill>
                <a:schemeClr val="bg1"/>
              </a:solidFill>
              <a:cs typeface="Arial"/>
            </a:endParaRPr>
          </a:p>
        </p:txBody>
      </p:sp>
      <p:sp>
        <p:nvSpPr>
          <p:cNvPr id="3" name="Rectangle 2"/>
          <p:cNvSpPr/>
          <p:nvPr/>
        </p:nvSpPr>
        <p:spPr>
          <a:xfrm>
            <a:off x="326003" y="640544"/>
            <a:ext cx="6960621" cy="4247317"/>
          </a:xfrm>
          <a:prstGeom prst="rect">
            <a:avLst/>
          </a:prstGeom>
        </p:spPr>
        <p:txBody>
          <a:bodyPr wrap="square">
            <a:spAutoFit/>
          </a:bodyPr>
          <a:lstStyle/>
          <a:p>
            <a:pPr marL="285750" indent="-285750" algn="just">
              <a:buFont typeface="Wingdings" panose="05000000000000000000" pitchFamily="2" charset="2"/>
              <a:buChar char="Ø"/>
            </a:pPr>
            <a:r>
              <a:rPr lang="tr-TR" sz="1800" dirty="0">
                <a:latin typeface="Calibri" panose="020F0502020204030204" pitchFamily="34" charset="0"/>
                <a:cs typeface="Arial" pitchFamily="34" charset="0"/>
              </a:rPr>
              <a:t>Gelir paylaşımına dayalı piyasa yapıcılık programı 2 Ocak 2015 tarihinde uygulamaya alındı. 1 Ekim 2015 itibariyle program kapsamı elektrik sözleşmelerini de içerecek şekilde genişletildi.</a:t>
            </a:r>
          </a:p>
          <a:p>
            <a:pPr marL="285750" indent="-285750" algn="just">
              <a:buFont typeface="Wingdings" panose="05000000000000000000" pitchFamily="2" charset="2"/>
              <a:buChar char="Ø"/>
            </a:pPr>
            <a:endParaRPr lang="tr-TR" sz="1800" dirty="0">
              <a:latin typeface="Calibri" panose="020F0502020204030204" pitchFamily="34" charset="0"/>
              <a:cs typeface="Arial" pitchFamily="34" charset="0"/>
            </a:endParaRPr>
          </a:p>
          <a:p>
            <a:pPr marL="285750" indent="-285750" algn="just">
              <a:buFont typeface="Wingdings" panose="05000000000000000000" pitchFamily="2" charset="2"/>
              <a:buChar char="Ø"/>
            </a:pPr>
            <a:r>
              <a:rPr lang="tr-TR" sz="1800" dirty="0">
                <a:latin typeface="Calibri" panose="020F0502020204030204" pitchFamily="34" charset="0"/>
                <a:cs typeface="Arial" pitchFamily="34" charset="0"/>
              </a:rPr>
              <a:t>Borsa </a:t>
            </a:r>
            <a:r>
              <a:rPr lang="tr-TR" sz="1800" dirty="0" smtClean="0">
                <a:latin typeface="Calibri" panose="020F0502020204030204" pitchFamily="34" charset="0"/>
                <a:cs typeface="Arial" pitchFamily="34" charset="0"/>
              </a:rPr>
              <a:t>payı (0,00003) </a:t>
            </a:r>
            <a:r>
              <a:rPr lang="tr-TR" sz="1800" dirty="0">
                <a:latin typeface="Calibri" panose="020F0502020204030204" pitchFamily="34" charset="0"/>
                <a:cs typeface="Arial" pitchFamily="34" charset="0"/>
              </a:rPr>
              <a:t>gelirlerinin %50’si bu program kapsamında piyasa yapıcılar ile paylaşılmaktadır.</a:t>
            </a:r>
          </a:p>
          <a:p>
            <a:pPr marL="285750" indent="-285750" algn="just">
              <a:buFont typeface="Wingdings" panose="05000000000000000000" pitchFamily="2" charset="2"/>
              <a:buChar char="Ø"/>
            </a:pPr>
            <a:endParaRPr lang="tr-TR" sz="1800" dirty="0">
              <a:latin typeface="Calibri" panose="020F0502020204030204" pitchFamily="34" charset="0"/>
              <a:cs typeface="Arial" pitchFamily="34" charset="0"/>
            </a:endParaRPr>
          </a:p>
          <a:p>
            <a:pPr marL="285750" indent="-285750" algn="just">
              <a:buFont typeface="Wingdings" panose="05000000000000000000" pitchFamily="2" charset="2"/>
              <a:buChar char="Ø"/>
            </a:pPr>
            <a:r>
              <a:rPr lang="tr-TR" sz="1800" dirty="0">
                <a:latin typeface="Calibri" panose="020F0502020204030204" pitchFamily="34" charset="0"/>
                <a:cs typeface="Arial" pitchFamily="34" charset="0"/>
              </a:rPr>
              <a:t>Sorumlu olunan sözleşmeler: En yakın üç vade ayındaki sözleşmeler.</a:t>
            </a:r>
          </a:p>
          <a:p>
            <a:pPr marL="285750" indent="-285750" algn="just">
              <a:buFont typeface="Wingdings" panose="05000000000000000000" pitchFamily="2" charset="2"/>
              <a:buChar char="Ø"/>
            </a:pPr>
            <a:endParaRPr lang="tr-TR" sz="1800" dirty="0">
              <a:latin typeface="Calibri" panose="020F0502020204030204" pitchFamily="34" charset="0"/>
              <a:cs typeface="Arial" pitchFamily="34" charset="0"/>
            </a:endParaRPr>
          </a:p>
          <a:p>
            <a:pPr marL="285750" indent="-285750" algn="just">
              <a:buFont typeface="Wingdings" panose="05000000000000000000" pitchFamily="2" charset="2"/>
              <a:buChar char="Ø"/>
            </a:pPr>
            <a:r>
              <a:rPr lang="tr-TR" sz="1800" dirty="0">
                <a:latin typeface="Calibri" panose="020F0502020204030204" pitchFamily="34" charset="0"/>
                <a:cs typeface="Arial" pitchFamily="34" charset="0"/>
              </a:rPr>
              <a:t>Programda piyasa yapıcıların yükümlülükleri: </a:t>
            </a:r>
          </a:p>
          <a:p>
            <a:pPr marL="742950" lvl="1" indent="-285750" algn="just">
              <a:buFont typeface="Wingdings" panose="05000000000000000000" pitchFamily="2" charset="2"/>
              <a:buChar char="Ø"/>
            </a:pPr>
            <a:r>
              <a:rPr lang="tr-TR" sz="1800" dirty="0">
                <a:latin typeface="Calibri" panose="020F0502020204030204" pitchFamily="34" charset="0"/>
                <a:cs typeface="Arial" pitchFamily="34" charset="0"/>
              </a:rPr>
              <a:t>Minimum emir büyüklüğü </a:t>
            </a:r>
            <a:r>
              <a:rPr lang="tr-TR" sz="1800" dirty="0" smtClean="0">
                <a:latin typeface="Calibri" panose="020F0502020204030204" pitchFamily="34" charset="0"/>
                <a:cs typeface="Arial" pitchFamily="34" charset="0"/>
              </a:rPr>
              <a:t>(25)</a:t>
            </a:r>
            <a:endParaRPr lang="tr-TR" sz="1800" dirty="0">
              <a:latin typeface="Calibri" panose="020F0502020204030204" pitchFamily="34" charset="0"/>
              <a:cs typeface="Arial" pitchFamily="34" charset="0"/>
            </a:endParaRPr>
          </a:p>
          <a:p>
            <a:pPr marL="742950" lvl="1" indent="-285750" algn="just">
              <a:buFont typeface="Wingdings" panose="05000000000000000000" pitchFamily="2" charset="2"/>
              <a:buChar char="Ø"/>
            </a:pPr>
            <a:r>
              <a:rPr lang="tr-TR" sz="1800" dirty="0">
                <a:latin typeface="Calibri" panose="020F0502020204030204" pitchFamily="34" charset="0"/>
                <a:cs typeface="Arial" pitchFamily="34" charset="0"/>
              </a:rPr>
              <a:t>Piyasada bulunma oranı (%70</a:t>
            </a:r>
            <a:r>
              <a:rPr lang="tr-TR" sz="1800" dirty="0" smtClean="0">
                <a:latin typeface="Calibri" panose="020F0502020204030204" pitchFamily="34" charset="0"/>
                <a:cs typeface="Arial" pitchFamily="34" charset="0"/>
              </a:rPr>
              <a:t>)</a:t>
            </a:r>
          </a:p>
          <a:p>
            <a:pPr marL="742950" lvl="1" indent="-285750" algn="just">
              <a:buFont typeface="Wingdings" panose="05000000000000000000" pitchFamily="2" charset="2"/>
              <a:buChar char="Ø"/>
            </a:pPr>
            <a:r>
              <a:rPr lang="tr-TR" sz="1800" dirty="0">
                <a:latin typeface="Calibri" panose="020F0502020204030204" pitchFamily="34" charset="0"/>
                <a:cs typeface="Arial" pitchFamily="34" charset="0"/>
              </a:rPr>
              <a:t>Maksimum spread (2 TL – 4 TL</a:t>
            </a:r>
            <a:r>
              <a:rPr lang="tr-TR" sz="1800" dirty="0" smtClean="0">
                <a:latin typeface="Calibri" panose="020F0502020204030204" pitchFamily="34" charset="0"/>
                <a:cs typeface="Arial" pitchFamily="34" charset="0"/>
              </a:rPr>
              <a:t>)</a:t>
            </a:r>
          </a:p>
          <a:p>
            <a:pPr marL="742950" lvl="1" indent="-285750" algn="just">
              <a:buFont typeface="Wingdings" panose="05000000000000000000" pitchFamily="2" charset="2"/>
              <a:buChar char="Ø"/>
            </a:pPr>
            <a:endParaRPr lang="tr-TR" sz="1800" dirty="0" smtClean="0">
              <a:latin typeface="Calibri" panose="020F0502020204030204" pitchFamily="34" charset="0"/>
              <a:cs typeface="Arial" pitchFamily="34" charset="0"/>
            </a:endParaRPr>
          </a:p>
          <a:p>
            <a:pPr marL="285750" indent="-285750">
              <a:buFont typeface="Wingdings" panose="05000000000000000000" pitchFamily="2" charset="2"/>
              <a:buChar char="Ø"/>
            </a:pPr>
            <a:r>
              <a:rPr lang="tr-TR" sz="1800" b="1" dirty="0" smtClean="0">
                <a:latin typeface="Calibri" panose="020F0502020204030204" pitchFamily="34" charset="0"/>
                <a:cs typeface="Arial" pitchFamily="34" charset="0"/>
              </a:rPr>
              <a:t>İstisna günler uygulaması</a:t>
            </a:r>
            <a:endParaRPr lang="tr-TR" b="1" dirty="0">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27081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75887"/>
            <a:ext cx="7561262" cy="366761"/>
          </a:xfrm>
          <a:prstGeom prst="rect">
            <a:avLst/>
          </a:prstGeom>
        </p:spPr>
        <p:txBody>
          <a:bodyPr wrap="square" lIns="73655" tIns="36827" rIns="73655" bIns="36827">
            <a:spAutoFit/>
          </a:bodyPr>
          <a:lstStyle/>
          <a:p>
            <a:pPr algn="ctr"/>
            <a:r>
              <a:rPr lang="tr-TR" sz="1900" b="1" dirty="0" smtClean="0">
                <a:solidFill>
                  <a:schemeClr val="bg1"/>
                </a:solidFill>
                <a:cs typeface="Arial"/>
              </a:rPr>
              <a:t>ELEKTRİK VİS PİYASA YAPICI ÜYELER </a:t>
            </a:r>
            <a:endParaRPr lang="tr-TR" sz="1600" b="1" dirty="0">
              <a:solidFill>
                <a:schemeClr val="bg1"/>
              </a:solidFill>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3484365460"/>
              </p:ext>
            </p:extLst>
          </p:nvPr>
        </p:nvGraphicFramePr>
        <p:xfrm>
          <a:off x="926527" y="1594432"/>
          <a:ext cx="5720763" cy="1761018"/>
        </p:xfrm>
        <a:graphic>
          <a:graphicData uri="http://schemas.openxmlformats.org/drawingml/2006/table">
            <a:tbl>
              <a:tblPr firstRow="1" firstCol="1" bandRow="1">
                <a:tableStyleId>{7DF18680-E054-41AD-8BC1-D1AEF772440D}</a:tableStyleId>
              </a:tblPr>
              <a:tblGrid>
                <a:gridCol w="1906921"/>
                <a:gridCol w="1906921"/>
                <a:gridCol w="1906921"/>
              </a:tblGrid>
              <a:tr h="293503">
                <a:tc rowSpan="6">
                  <a:txBody>
                    <a:bodyPr/>
                    <a:lstStyle/>
                    <a:p>
                      <a:pPr>
                        <a:lnSpc>
                          <a:spcPct val="115000"/>
                        </a:lnSpc>
                        <a:spcAft>
                          <a:spcPts val="0"/>
                        </a:spcAft>
                      </a:pPr>
                      <a:r>
                        <a:rPr lang="tr-TR" sz="2000" dirty="0">
                          <a:solidFill>
                            <a:schemeClr val="bg1"/>
                          </a:solidFill>
                          <a:effectLst/>
                        </a:rPr>
                        <a:t>Elektrik VİS</a:t>
                      </a:r>
                      <a:endParaRPr lang="tr-TR" sz="2000" dirty="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l">
                        <a:lnSpc>
                          <a:spcPct val="115000"/>
                        </a:lnSpc>
                        <a:spcAft>
                          <a:spcPts val="0"/>
                        </a:spcAft>
                      </a:pPr>
                      <a:r>
                        <a:rPr lang="tr-TR" sz="1400" b="0" dirty="0">
                          <a:solidFill>
                            <a:schemeClr val="tx1"/>
                          </a:solidFill>
                          <a:effectLst/>
                        </a:rPr>
                        <a:t>Deniz </a:t>
                      </a:r>
                      <a:r>
                        <a:rPr lang="tr-TR" sz="1400" b="0" dirty="0" smtClean="0">
                          <a:solidFill>
                            <a:schemeClr val="tx1"/>
                          </a:solidFill>
                          <a:effectLst/>
                        </a:rPr>
                        <a:t>Yatırım</a:t>
                      </a:r>
                      <a:endParaRPr lang="tr-TR" sz="14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400" b="0" dirty="0" smtClean="0">
                          <a:solidFill>
                            <a:schemeClr val="tx1"/>
                          </a:solidFill>
                          <a:effectLst/>
                          <a:latin typeface="Calibri"/>
                          <a:ea typeface="Calibri"/>
                          <a:cs typeface="Times New Roman"/>
                        </a:rPr>
                        <a:t>Zorlu</a:t>
                      </a:r>
                      <a:r>
                        <a:rPr lang="tr-TR" sz="1400" baseline="0" dirty="0" smtClean="0">
                          <a:solidFill>
                            <a:schemeClr val="tx1"/>
                          </a:solidFill>
                          <a:effectLst/>
                          <a:latin typeface="+mn-lt"/>
                          <a:ea typeface="Calibri"/>
                          <a:cs typeface="Times New Roman"/>
                        </a:rPr>
                        <a:t> </a:t>
                      </a:r>
                      <a:r>
                        <a:rPr lang="tr-TR" sz="1400" b="0" baseline="0" dirty="0" smtClean="0">
                          <a:solidFill>
                            <a:schemeClr val="tx1"/>
                          </a:solidFill>
                          <a:effectLst/>
                          <a:latin typeface="+mn-lt"/>
                          <a:ea typeface="Calibri"/>
                          <a:cs typeface="Times New Roman"/>
                        </a:rPr>
                        <a:t>– 1 Ekim 2015</a:t>
                      </a:r>
                      <a:endParaRPr lang="tr-TR" sz="1400" b="0" dirty="0" smtClean="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93503">
                <a:tc vMerge="1">
                  <a:txBody>
                    <a:bodyPr/>
                    <a:lstStyle/>
                    <a:p>
                      <a:endParaRPr lang="tr-TR"/>
                    </a:p>
                  </a:txBody>
                  <a:tcPr/>
                </a:tc>
                <a:tc>
                  <a:txBody>
                    <a:bodyPr/>
                    <a:lstStyle/>
                    <a:p>
                      <a:pPr algn="l">
                        <a:lnSpc>
                          <a:spcPct val="115000"/>
                        </a:lnSpc>
                        <a:spcAft>
                          <a:spcPts val="0"/>
                        </a:spcAft>
                      </a:pPr>
                      <a:r>
                        <a:rPr lang="tr-TR" sz="1400" dirty="0">
                          <a:solidFill>
                            <a:schemeClr val="tx1"/>
                          </a:solidFill>
                          <a:effectLst/>
                        </a:rPr>
                        <a:t>Finans </a:t>
                      </a:r>
                      <a:r>
                        <a:rPr lang="tr-TR" sz="1400" dirty="0" smtClean="0">
                          <a:solidFill>
                            <a:schemeClr val="tx1"/>
                          </a:solidFill>
                          <a:effectLst/>
                        </a:rPr>
                        <a:t>Yatırım</a:t>
                      </a:r>
                      <a:endParaRPr lang="tr-TR" sz="14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tr-TR" sz="1400" dirty="0" err="1" smtClean="0">
                          <a:solidFill>
                            <a:schemeClr val="tx1"/>
                          </a:solidFill>
                          <a:effectLst/>
                          <a:latin typeface="Calibri"/>
                          <a:ea typeface="Calibri"/>
                          <a:cs typeface="Times New Roman"/>
                        </a:rPr>
                        <a:t>Fina</a:t>
                      </a:r>
                      <a:r>
                        <a:rPr lang="tr-TR" sz="1400" baseline="0" dirty="0" smtClean="0">
                          <a:solidFill>
                            <a:schemeClr val="tx1"/>
                          </a:solidFill>
                          <a:effectLst/>
                          <a:latin typeface="Calibri"/>
                          <a:ea typeface="Calibri"/>
                          <a:cs typeface="Times New Roman"/>
                        </a:rPr>
                        <a:t> – 1 Ekim 2015</a:t>
                      </a:r>
                      <a:endParaRPr lang="tr-TR" sz="14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3503">
                <a:tc vMerge="1">
                  <a:txBody>
                    <a:bodyPr/>
                    <a:lstStyle/>
                    <a:p>
                      <a:endParaRPr lang="tr-TR"/>
                    </a:p>
                  </a:txBody>
                  <a:tcPr/>
                </a:tc>
                <a:tc rowSpan="3">
                  <a:txBody>
                    <a:bodyPr/>
                    <a:lstStyle/>
                    <a:p>
                      <a:pPr algn="l">
                        <a:lnSpc>
                          <a:spcPct val="115000"/>
                        </a:lnSpc>
                        <a:spcAft>
                          <a:spcPts val="0"/>
                        </a:spcAft>
                      </a:pPr>
                      <a:r>
                        <a:rPr lang="tr-TR" sz="1400" dirty="0">
                          <a:solidFill>
                            <a:schemeClr val="tx1"/>
                          </a:solidFill>
                          <a:effectLst/>
                        </a:rPr>
                        <a:t>İş </a:t>
                      </a:r>
                      <a:r>
                        <a:rPr lang="tr-TR" sz="1400" dirty="0" smtClean="0">
                          <a:solidFill>
                            <a:schemeClr val="tx1"/>
                          </a:solidFill>
                          <a:effectLst/>
                        </a:rPr>
                        <a:t>Yatırım</a:t>
                      </a:r>
                      <a:endParaRPr lang="tr-TR" sz="14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tr-TR" sz="1400" dirty="0" err="1" smtClean="0">
                          <a:solidFill>
                            <a:schemeClr val="tx1"/>
                          </a:solidFill>
                          <a:effectLst/>
                          <a:latin typeface="Calibri"/>
                          <a:ea typeface="Calibri"/>
                          <a:cs typeface="Times New Roman"/>
                        </a:rPr>
                        <a:t>Naksan</a:t>
                      </a:r>
                      <a:r>
                        <a:rPr lang="tr-TR" sz="1400" dirty="0" smtClean="0">
                          <a:solidFill>
                            <a:schemeClr val="tx1"/>
                          </a:solidFill>
                          <a:effectLst/>
                          <a:latin typeface="Calibri"/>
                          <a:ea typeface="Calibri"/>
                          <a:cs typeface="Times New Roman"/>
                        </a:rPr>
                        <a:t> – 2 Kasım 2015</a:t>
                      </a:r>
                      <a:endParaRPr lang="tr-TR" sz="14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3503">
                <a:tc vMerge="1">
                  <a:txBody>
                    <a:bodyPr/>
                    <a:lstStyle/>
                    <a:p>
                      <a:endParaRPr lang="tr-TR"/>
                    </a:p>
                  </a:txBody>
                  <a:tcPr/>
                </a:tc>
                <a:tc vMerge="1">
                  <a:txBody>
                    <a:bodyPr/>
                    <a:lstStyle/>
                    <a:p>
                      <a:endParaRPr lang="tr-TR"/>
                    </a:p>
                  </a:txBody>
                  <a:tcPr/>
                </a:tc>
                <a:tc>
                  <a:txBody>
                    <a:bodyPr/>
                    <a:lstStyle/>
                    <a:p>
                      <a:pPr algn="l">
                        <a:lnSpc>
                          <a:spcPct val="115000"/>
                        </a:lnSpc>
                        <a:spcAft>
                          <a:spcPts val="0"/>
                        </a:spcAft>
                      </a:pPr>
                      <a:r>
                        <a:rPr lang="tr-TR" sz="1400" dirty="0" smtClean="0">
                          <a:solidFill>
                            <a:schemeClr val="tx1"/>
                          </a:solidFill>
                          <a:effectLst/>
                          <a:latin typeface="Calibri"/>
                          <a:ea typeface="Calibri"/>
                          <a:cs typeface="Times New Roman"/>
                        </a:rPr>
                        <a:t>Aksa – 2 Kasım 2015</a:t>
                      </a:r>
                      <a:endParaRPr lang="tr-TR" sz="14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3503">
                <a:tc vMerge="1">
                  <a:txBody>
                    <a:bodyPr/>
                    <a:lstStyle/>
                    <a:p>
                      <a:endParaRPr lang="tr-TR"/>
                    </a:p>
                  </a:txBody>
                  <a:tcPr/>
                </a:tc>
                <a:tc vMerge="1">
                  <a:txBody>
                    <a:bodyPr/>
                    <a:lstStyle/>
                    <a:p>
                      <a:endParaRPr lang="tr-TR"/>
                    </a:p>
                  </a:txBody>
                  <a:tcPr/>
                </a:tc>
                <a:tc>
                  <a:txBody>
                    <a:bodyPr/>
                    <a:lstStyle/>
                    <a:p>
                      <a:pPr algn="l">
                        <a:lnSpc>
                          <a:spcPct val="115000"/>
                        </a:lnSpc>
                        <a:spcAft>
                          <a:spcPts val="0"/>
                        </a:spcAft>
                      </a:pPr>
                      <a:r>
                        <a:rPr lang="tr-TR" sz="1400" dirty="0" err="1" smtClean="0">
                          <a:solidFill>
                            <a:schemeClr val="tx1"/>
                          </a:solidFill>
                          <a:effectLst/>
                          <a:latin typeface="Calibri"/>
                          <a:ea typeface="Calibri"/>
                          <a:cs typeface="Times New Roman"/>
                        </a:rPr>
                        <a:t>Odaş</a:t>
                      </a:r>
                      <a:r>
                        <a:rPr lang="tr-TR" sz="1400" dirty="0" smtClean="0">
                          <a:solidFill>
                            <a:schemeClr val="tx1"/>
                          </a:solidFill>
                          <a:effectLst/>
                          <a:latin typeface="Calibri"/>
                          <a:ea typeface="Calibri"/>
                          <a:cs typeface="Times New Roman"/>
                        </a:rPr>
                        <a:t> – 4 Ocak 2016</a:t>
                      </a:r>
                      <a:endParaRPr lang="tr-TR" sz="14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3503">
                <a:tc vMerge="1">
                  <a:txBody>
                    <a:bodyPr/>
                    <a:lstStyle/>
                    <a:p>
                      <a:endParaRPr lang="tr-TR"/>
                    </a:p>
                  </a:txBody>
                  <a:tcPr/>
                </a:tc>
                <a:tc>
                  <a:txBody>
                    <a:bodyPr/>
                    <a:lstStyle/>
                    <a:p>
                      <a:pPr algn="l">
                        <a:lnSpc>
                          <a:spcPct val="115000"/>
                        </a:lnSpc>
                        <a:spcAft>
                          <a:spcPts val="0"/>
                        </a:spcAft>
                      </a:pPr>
                      <a:r>
                        <a:rPr lang="tr-TR" sz="1400" dirty="0">
                          <a:solidFill>
                            <a:schemeClr val="tx1"/>
                          </a:solidFill>
                          <a:effectLst/>
                        </a:rPr>
                        <a:t>Ak </a:t>
                      </a:r>
                      <a:r>
                        <a:rPr lang="tr-TR" sz="1400" dirty="0" smtClean="0">
                          <a:solidFill>
                            <a:schemeClr val="tx1"/>
                          </a:solidFill>
                          <a:effectLst/>
                        </a:rPr>
                        <a:t>Yatırım</a:t>
                      </a:r>
                      <a:endParaRPr lang="tr-TR" sz="14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tr-TR" sz="1400" dirty="0" err="1" smtClean="0">
                          <a:solidFill>
                            <a:schemeClr val="tx1"/>
                          </a:solidFill>
                          <a:effectLst/>
                          <a:latin typeface="Calibri"/>
                          <a:ea typeface="Calibri"/>
                          <a:cs typeface="Times New Roman"/>
                        </a:rPr>
                        <a:t>Enerjisa</a:t>
                      </a:r>
                      <a:r>
                        <a:rPr lang="tr-TR" sz="1400" dirty="0" smtClean="0">
                          <a:solidFill>
                            <a:schemeClr val="tx1"/>
                          </a:solidFill>
                          <a:effectLst/>
                          <a:latin typeface="Calibri"/>
                          <a:ea typeface="Calibri"/>
                          <a:cs typeface="Times New Roman"/>
                        </a:rPr>
                        <a:t> – 2 Kasım 2015</a:t>
                      </a:r>
                      <a:endParaRPr lang="tr-TR" sz="14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ectangle 1"/>
          <p:cNvSpPr>
            <a:spLocks noChangeArrowheads="1"/>
          </p:cNvSpPr>
          <p:nvPr/>
        </p:nvSpPr>
        <p:spPr bwMode="auto">
          <a:xfrm>
            <a:off x="596264" y="642857"/>
            <a:ext cx="61269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i="0" u="none" strike="noStrike" cap="none" normalizeH="0" baseline="0" dirty="0" smtClean="0">
                <a:ln>
                  <a:noFill/>
                </a:ln>
                <a:effectLst/>
                <a:ea typeface="Calibri" pitchFamily="34" charset="0"/>
                <a:cs typeface="Times New Roman" pitchFamily="18" charset="0"/>
              </a:rPr>
              <a:t>Gelir Paylaşımına Dayalı Piyasa Yapıcılık Kapsamında Elektrik VİS</a:t>
            </a:r>
            <a:endParaRPr kumimoji="0" lang="tr-TR" altLang="tr-TR" sz="1800" i="0" u="none" strike="noStrike" cap="none" normalizeH="0" baseline="0" dirty="0" smtClean="0">
              <a:ln>
                <a:noFill/>
              </a:ln>
              <a:effectLst/>
              <a:cs typeface="Arial" pitchFamily="34" charset="0"/>
            </a:endParaRPr>
          </a:p>
        </p:txBody>
      </p:sp>
    </p:spTree>
    <p:extLst>
      <p:ext uri="{BB962C8B-B14F-4D97-AF65-F5344CB8AC3E}">
        <p14:creationId xmlns:p14="http://schemas.microsoft.com/office/powerpoint/2010/main" val="1639009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89890537"/>
              </p:ext>
            </p:extLst>
          </p:nvPr>
        </p:nvGraphicFramePr>
        <p:xfrm>
          <a:off x="396003" y="1175598"/>
          <a:ext cx="6444137" cy="2818576"/>
        </p:xfrm>
        <a:graphic>
          <a:graphicData uri="http://schemas.openxmlformats.org/drawingml/2006/table">
            <a:tbl>
              <a:tblPr firstRow="1" firstCol="1" bandRow="1">
                <a:tableStyleId>{7DF18680-E054-41AD-8BC1-D1AEF772440D}</a:tableStyleId>
              </a:tblPr>
              <a:tblGrid>
                <a:gridCol w="965024"/>
                <a:gridCol w="709595"/>
                <a:gridCol w="709595"/>
                <a:gridCol w="814290"/>
                <a:gridCol w="756126"/>
                <a:gridCol w="767759"/>
                <a:gridCol w="767758"/>
                <a:gridCol w="953990"/>
              </a:tblGrid>
              <a:tr h="603980">
                <a:tc>
                  <a:txBody>
                    <a:bodyPr/>
                    <a:lstStyle/>
                    <a:p>
                      <a:pPr algn="ctr">
                        <a:spcAft>
                          <a:spcPts val="0"/>
                        </a:spcAft>
                      </a:pPr>
                      <a:r>
                        <a:rPr lang="tr-TR" sz="1300" dirty="0">
                          <a:effectLst/>
                        </a:rPr>
                        <a:t>Aylar</a:t>
                      </a:r>
                      <a:endParaRPr lang="tr-TR" sz="1300" dirty="0">
                        <a:solidFill>
                          <a:srgbClr val="000000"/>
                        </a:solidFill>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300" dirty="0">
                          <a:effectLst/>
                        </a:rPr>
                        <a:t>Ocak</a:t>
                      </a:r>
                      <a:endParaRPr lang="tr-TR" sz="1300" dirty="0">
                        <a:solidFill>
                          <a:srgbClr val="000000"/>
                        </a:solidFill>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300" dirty="0">
                          <a:effectLst/>
                        </a:rPr>
                        <a:t>Şubat</a:t>
                      </a:r>
                      <a:endParaRPr lang="tr-TR" sz="1300" dirty="0">
                        <a:solidFill>
                          <a:srgbClr val="000000"/>
                        </a:solidFill>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300" dirty="0">
                          <a:effectLst/>
                        </a:rPr>
                        <a:t>Mart</a:t>
                      </a:r>
                      <a:endParaRPr lang="tr-TR" sz="1300" dirty="0">
                        <a:solidFill>
                          <a:srgbClr val="000000"/>
                        </a:solidFill>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300" dirty="0">
                          <a:effectLst/>
                        </a:rPr>
                        <a:t>Nisan</a:t>
                      </a:r>
                      <a:endParaRPr lang="tr-TR" sz="1300" dirty="0">
                        <a:solidFill>
                          <a:srgbClr val="000000"/>
                        </a:solidFill>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300" dirty="0">
                          <a:effectLst/>
                        </a:rPr>
                        <a:t>Mayıs</a:t>
                      </a:r>
                      <a:endParaRPr lang="tr-TR" sz="1300" dirty="0">
                        <a:solidFill>
                          <a:srgbClr val="000000"/>
                        </a:solidFill>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300" dirty="0">
                          <a:effectLst/>
                        </a:rPr>
                        <a:t>Haziran</a:t>
                      </a:r>
                      <a:endParaRPr lang="tr-TR" sz="1300" dirty="0">
                        <a:solidFill>
                          <a:srgbClr val="000000"/>
                        </a:solidFill>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300" dirty="0">
                          <a:effectLst/>
                        </a:rPr>
                        <a:t>Minimum Emir Büyüklüğü</a:t>
                      </a:r>
                      <a:endParaRPr lang="tr-TR" sz="1300" dirty="0">
                        <a:solidFill>
                          <a:srgbClr val="000000"/>
                        </a:solidFill>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654">
                <a:tc>
                  <a:txBody>
                    <a:bodyPr/>
                    <a:lstStyle/>
                    <a:p>
                      <a:pPr algn="ctr">
                        <a:spcAft>
                          <a:spcPts val="0"/>
                        </a:spcAft>
                      </a:pPr>
                      <a:r>
                        <a:rPr lang="tr-TR" sz="1300">
                          <a:effectLst/>
                        </a:rPr>
                        <a:t>En İyi Alış Fiyatı - TL</a:t>
                      </a:r>
                      <a:endParaRPr lang="tr-TR" sz="1300">
                        <a:solidFill>
                          <a:srgbClr val="000000"/>
                        </a:solidFill>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300" dirty="0">
                          <a:effectLst/>
                        </a:rPr>
                        <a:t>140-190</a:t>
                      </a:r>
                      <a:endParaRPr lang="tr-TR" sz="1300" dirty="0">
                        <a:solidFill>
                          <a:srgbClr val="000000"/>
                        </a:solidFill>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300" dirty="0">
                          <a:effectLst/>
                        </a:rPr>
                        <a:t>140-190</a:t>
                      </a:r>
                      <a:endParaRPr lang="tr-TR" sz="1300" dirty="0">
                        <a:solidFill>
                          <a:srgbClr val="000000"/>
                        </a:solidFill>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300" dirty="0">
                          <a:effectLst/>
                        </a:rPr>
                        <a:t>100-160</a:t>
                      </a:r>
                      <a:endParaRPr lang="tr-TR" sz="1300" dirty="0">
                        <a:solidFill>
                          <a:srgbClr val="000000"/>
                        </a:solidFill>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300">
                          <a:effectLst/>
                        </a:rPr>
                        <a:t>100-160</a:t>
                      </a:r>
                      <a:endParaRPr lang="tr-TR" sz="1300">
                        <a:solidFill>
                          <a:srgbClr val="000000"/>
                        </a:solidFill>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300">
                          <a:effectLst/>
                        </a:rPr>
                        <a:t>100-160</a:t>
                      </a:r>
                      <a:endParaRPr lang="tr-TR" sz="1300">
                        <a:solidFill>
                          <a:srgbClr val="000000"/>
                        </a:solidFill>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300">
                          <a:effectLst/>
                        </a:rPr>
                        <a:t>100-160</a:t>
                      </a:r>
                      <a:endParaRPr lang="tr-TR" sz="1300">
                        <a:solidFill>
                          <a:srgbClr val="000000"/>
                        </a:solidFill>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tr-TR" sz="1300" dirty="0" smtClean="0">
                          <a:effectLst/>
                        </a:rPr>
                        <a:t>25</a:t>
                      </a:r>
                      <a:endParaRPr lang="tr-TR" sz="1300" dirty="0">
                        <a:solidFill>
                          <a:srgbClr val="000000"/>
                        </a:solidFill>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654">
                <a:tc>
                  <a:txBody>
                    <a:bodyPr/>
                    <a:lstStyle/>
                    <a:p>
                      <a:pPr algn="ctr">
                        <a:spcAft>
                          <a:spcPts val="0"/>
                        </a:spcAft>
                      </a:pPr>
                      <a:r>
                        <a:rPr lang="tr-TR" sz="1300">
                          <a:effectLst/>
                        </a:rPr>
                        <a:t>Maksimum Spread</a:t>
                      </a:r>
                      <a:endParaRPr lang="tr-TR" sz="1300">
                        <a:solidFill>
                          <a:srgbClr val="000000"/>
                        </a:solidFill>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300" dirty="0">
                          <a:effectLst/>
                        </a:rPr>
                        <a:t>2</a:t>
                      </a:r>
                      <a:endParaRPr lang="tr-TR" sz="1300" dirty="0">
                        <a:solidFill>
                          <a:srgbClr val="000000"/>
                        </a:solidFill>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a:effectLst/>
                        </a:rPr>
                        <a:t>2</a:t>
                      </a:r>
                      <a:endParaRPr lang="tr-TR" sz="1300" dirty="0">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a:effectLst/>
                        </a:rPr>
                        <a:t>2</a:t>
                      </a:r>
                      <a:endParaRPr lang="tr-TR" sz="1300" dirty="0">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a:effectLst/>
                        </a:rPr>
                        <a:t>2</a:t>
                      </a:r>
                      <a:endParaRPr lang="tr-TR" sz="1300" dirty="0">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a:effectLst/>
                        </a:rPr>
                        <a:t>2</a:t>
                      </a:r>
                      <a:endParaRPr lang="tr-TR" sz="1300" dirty="0">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a:effectLst/>
                        </a:rPr>
                        <a:t>2</a:t>
                      </a:r>
                      <a:endParaRPr lang="tr-TR" sz="1300" dirty="0">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tr>
              <a:tr h="603980">
                <a:tc>
                  <a:txBody>
                    <a:bodyPr/>
                    <a:lstStyle/>
                    <a:p>
                      <a:pPr algn="ctr">
                        <a:spcAft>
                          <a:spcPts val="0"/>
                        </a:spcAft>
                      </a:pPr>
                      <a:r>
                        <a:rPr lang="tr-TR" sz="1300" dirty="0">
                          <a:effectLst/>
                        </a:rPr>
                        <a:t>Aylar</a:t>
                      </a:r>
                      <a:endParaRPr lang="tr-TR" sz="1300" dirty="0">
                        <a:solidFill>
                          <a:srgbClr val="000000"/>
                        </a:solidFill>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tr-TR" sz="1300" b="1" kern="1200" dirty="0">
                          <a:solidFill>
                            <a:schemeClr val="lt1"/>
                          </a:solidFill>
                          <a:effectLst/>
                          <a:latin typeface="+mn-lt"/>
                          <a:ea typeface="+mn-ea"/>
                          <a:cs typeface="+mn-cs"/>
                        </a:rPr>
                        <a:t>Temmuz</a:t>
                      </a: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algn="ctr" defTabSz="914400" rtl="0" eaLnBrk="1" latinLnBrk="0" hangingPunct="1">
                        <a:spcAft>
                          <a:spcPts val="0"/>
                        </a:spcAft>
                      </a:pPr>
                      <a:r>
                        <a:rPr lang="tr-TR" sz="1300" b="1" kern="1200" dirty="0">
                          <a:solidFill>
                            <a:schemeClr val="lt1"/>
                          </a:solidFill>
                          <a:effectLst/>
                          <a:latin typeface="+mn-lt"/>
                          <a:ea typeface="+mn-ea"/>
                          <a:cs typeface="+mn-cs"/>
                        </a:rPr>
                        <a:t>Ağustos</a:t>
                      </a: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algn="ctr" defTabSz="914400" rtl="0" eaLnBrk="1" latinLnBrk="0" hangingPunct="1">
                        <a:spcAft>
                          <a:spcPts val="0"/>
                        </a:spcAft>
                      </a:pPr>
                      <a:r>
                        <a:rPr lang="tr-TR" sz="1300" b="1" kern="1200" dirty="0">
                          <a:solidFill>
                            <a:schemeClr val="lt1"/>
                          </a:solidFill>
                          <a:effectLst/>
                          <a:latin typeface="+mn-lt"/>
                          <a:ea typeface="+mn-ea"/>
                          <a:cs typeface="+mn-cs"/>
                        </a:rPr>
                        <a:t>Eylül</a:t>
                      </a: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algn="ctr" defTabSz="914400" rtl="0" eaLnBrk="1" latinLnBrk="0" hangingPunct="1">
                        <a:spcAft>
                          <a:spcPts val="0"/>
                        </a:spcAft>
                      </a:pPr>
                      <a:r>
                        <a:rPr lang="tr-TR" sz="1300" b="1" kern="1200" dirty="0">
                          <a:solidFill>
                            <a:schemeClr val="lt1"/>
                          </a:solidFill>
                          <a:effectLst/>
                          <a:latin typeface="+mn-lt"/>
                          <a:ea typeface="+mn-ea"/>
                          <a:cs typeface="+mn-cs"/>
                        </a:rPr>
                        <a:t>Ekim</a:t>
                      </a: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algn="ctr" defTabSz="914400" rtl="0" eaLnBrk="1" latinLnBrk="0" hangingPunct="1">
                        <a:spcAft>
                          <a:spcPts val="0"/>
                        </a:spcAft>
                      </a:pPr>
                      <a:r>
                        <a:rPr lang="tr-TR" sz="1300" b="1" kern="1200" dirty="0">
                          <a:solidFill>
                            <a:schemeClr val="lt1"/>
                          </a:solidFill>
                          <a:effectLst/>
                          <a:latin typeface="+mn-lt"/>
                          <a:ea typeface="+mn-ea"/>
                          <a:cs typeface="+mn-cs"/>
                        </a:rPr>
                        <a:t>Kasım</a:t>
                      </a: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algn="ctr" defTabSz="914400" rtl="0" eaLnBrk="1" latinLnBrk="0" hangingPunct="1">
                        <a:spcAft>
                          <a:spcPts val="0"/>
                        </a:spcAft>
                      </a:pPr>
                      <a:r>
                        <a:rPr lang="tr-TR" sz="1300" b="1" kern="1200" dirty="0">
                          <a:solidFill>
                            <a:schemeClr val="lt1"/>
                          </a:solidFill>
                          <a:effectLst/>
                          <a:latin typeface="+mn-lt"/>
                          <a:ea typeface="+mn-ea"/>
                          <a:cs typeface="+mn-cs"/>
                        </a:rPr>
                        <a:t>Aralık</a:t>
                      </a: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algn="ctr" defTabSz="914400" rtl="0" eaLnBrk="1" latinLnBrk="0" hangingPunct="1">
                        <a:spcAft>
                          <a:spcPts val="0"/>
                        </a:spcAft>
                      </a:pPr>
                      <a:r>
                        <a:rPr lang="tr-TR" sz="1300" b="1" kern="1200" dirty="0">
                          <a:solidFill>
                            <a:schemeClr val="lt1"/>
                          </a:solidFill>
                          <a:effectLst/>
                          <a:latin typeface="+mn-lt"/>
                          <a:ea typeface="+mn-ea"/>
                          <a:cs typeface="+mn-cs"/>
                        </a:rPr>
                        <a:t>Minimum Emir Büyüklüğü</a:t>
                      </a: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r>
              <a:tr h="402654">
                <a:tc>
                  <a:txBody>
                    <a:bodyPr/>
                    <a:lstStyle/>
                    <a:p>
                      <a:pPr algn="ctr">
                        <a:spcAft>
                          <a:spcPts val="0"/>
                        </a:spcAft>
                      </a:pPr>
                      <a:r>
                        <a:rPr lang="tr-TR" sz="1300" dirty="0">
                          <a:effectLst/>
                        </a:rPr>
                        <a:t>En İyi Alış Fiyatı - TL</a:t>
                      </a:r>
                      <a:endParaRPr lang="tr-TR" sz="1300" dirty="0">
                        <a:solidFill>
                          <a:srgbClr val="000000"/>
                        </a:solidFill>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300">
                          <a:effectLst/>
                        </a:rPr>
                        <a:t>130-180</a:t>
                      </a:r>
                      <a:endParaRPr lang="tr-TR" sz="1300">
                        <a:solidFill>
                          <a:srgbClr val="000000"/>
                        </a:solidFill>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300">
                          <a:effectLst/>
                        </a:rPr>
                        <a:t>130-180</a:t>
                      </a:r>
                      <a:endParaRPr lang="tr-TR" sz="1300">
                        <a:solidFill>
                          <a:srgbClr val="000000"/>
                        </a:solidFill>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300">
                          <a:effectLst/>
                        </a:rPr>
                        <a:t>130-170</a:t>
                      </a:r>
                      <a:endParaRPr lang="tr-TR" sz="1300">
                        <a:solidFill>
                          <a:srgbClr val="000000"/>
                        </a:solidFill>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300">
                          <a:effectLst/>
                        </a:rPr>
                        <a:t>130-170</a:t>
                      </a:r>
                      <a:endParaRPr lang="tr-TR" sz="1300">
                        <a:solidFill>
                          <a:srgbClr val="000000"/>
                        </a:solidFill>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300" dirty="0">
                          <a:effectLst/>
                        </a:rPr>
                        <a:t>140-180</a:t>
                      </a:r>
                      <a:endParaRPr lang="tr-TR" sz="1300" dirty="0">
                        <a:solidFill>
                          <a:srgbClr val="000000"/>
                        </a:solidFill>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300">
                          <a:effectLst/>
                        </a:rPr>
                        <a:t>140-190</a:t>
                      </a:r>
                      <a:endParaRPr lang="tr-TR" sz="1300">
                        <a:solidFill>
                          <a:srgbClr val="000000"/>
                        </a:solidFill>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tr-TR" sz="1300" dirty="0" smtClean="0">
                          <a:effectLst/>
                        </a:rPr>
                        <a:t>25</a:t>
                      </a:r>
                      <a:endParaRPr lang="tr-TR" sz="1300" dirty="0">
                        <a:solidFill>
                          <a:srgbClr val="000000"/>
                        </a:solidFill>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654">
                <a:tc>
                  <a:txBody>
                    <a:bodyPr/>
                    <a:lstStyle/>
                    <a:p>
                      <a:pPr algn="ctr">
                        <a:spcAft>
                          <a:spcPts val="0"/>
                        </a:spcAft>
                      </a:pPr>
                      <a:r>
                        <a:rPr lang="tr-TR" sz="1300">
                          <a:effectLst/>
                        </a:rPr>
                        <a:t>Maksimum Spread</a:t>
                      </a:r>
                      <a:endParaRPr lang="tr-TR" sz="1300">
                        <a:solidFill>
                          <a:srgbClr val="000000"/>
                        </a:solidFill>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a:effectLst/>
                        </a:rPr>
                        <a:t>2</a:t>
                      </a:r>
                      <a:endParaRPr lang="tr-TR" sz="1300">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a:effectLst/>
                        </a:rPr>
                        <a:t>2</a:t>
                      </a:r>
                      <a:endParaRPr lang="tr-TR" sz="1300">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a:effectLst/>
                        </a:rPr>
                        <a:t>2</a:t>
                      </a:r>
                      <a:endParaRPr lang="tr-TR" sz="1300">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a:effectLst/>
                        </a:rPr>
                        <a:t>2</a:t>
                      </a:r>
                      <a:endParaRPr lang="tr-TR" sz="1300">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a:effectLst/>
                        </a:rPr>
                        <a:t>2</a:t>
                      </a:r>
                      <a:endParaRPr lang="tr-TR" sz="1300">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a:effectLst/>
                        </a:rPr>
                        <a:t>2</a:t>
                      </a:r>
                      <a:endParaRPr lang="tr-TR" sz="1300" dirty="0">
                        <a:effectLst/>
                        <a:latin typeface="Times New Roman"/>
                        <a:ea typeface="Times New Roman"/>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tr>
            </a:tbl>
          </a:graphicData>
        </a:graphic>
      </p:graphicFrame>
      <p:sp>
        <p:nvSpPr>
          <p:cNvPr id="6" name="TextBox 5"/>
          <p:cNvSpPr txBox="1"/>
          <p:nvPr/>
        </p:nvSpPr>
        <p:spPr>
          <a:xfrm>
            <a:off x="396003" y="786690"/>
            <a:ext cx="6527928" cy="360818"/>
          </a:xfrm>
          <a:prstGeom prst="rect">
            <a:avLst/>
          </a:prstGeom>
          <a:noFill/>
        </p:spPr>
        <p:txBody>
          <a:bodyPr wrap="square" lIns="113489" tIns="56744" rIns="113489" bIns="56744" rtlCol="0">
            <a:spAutoFit/>
          </a:bodyPr>
          <a:lstStyle/>
          <a:p>
            <a:pPr marL="368275" indent="-368275">
              <a:buFont typeface="Wingdings" pitchFamily="2" charset="2"/>
              <a:buChar char="Ø"/>
            </a:pPr>
            <a:r>
              <a:rPr lang="tr-TR" sz="1600" dirty="0">
                <a:latin typeface="+mj-lt"/>
              </a:rPr>
              <a:t>Maximum spread aralıkları:</a:t>
            </a:r>
          </a:p>
        </p:txBody>
      </p:sp>
      <p:sp>
        <p:nvSpPr>
          <p:cNvPr id="7" name="Rectangle 6"/>
          <p:cNvSpPr/>
          <p:nvPr/>
        </p:nvSpPr>
        <p:spPr>
          <a:xfrm>
            <a:off x="1" y="75887"/>
            <a:ext cx="7561262" cy="366761"/>
          </a:xfrm>
          <a:prstGeom prst="rect">
            <a:avLst/>
          </a:prstGeom>
        </p:spPr>
        <p:txBody>
          <a:bodyPr wrap="square" lIns="73655" tIns="36827" rIns="73655" bIns="36827">
            <a:spAutoFit/>
          </a:bodyPr>
          <a:lstStyle/>
          <a:p>
            <a:pPr algn="ctr"/>
            <a:r>
              <a:rPr lang="tr-TR" sz="1900" b="1" dirty="0" smtClean="0">
                <a:solidFill>
                  <a:schemeClr val="bg1"/>
                </a:solidFill>
                <a:cs typeface="Arial"/>
              </a:rPr>
              <a:t>ELEKTRİK VİS - PİYASA YAPICILIK</a:t>
            </a:r>
            <a:endParaRPr lang="tr-TR" sz="1600" b="1" dirty="0">
              <a:solidFill>
                <a:schemeClr val="bg1"/>
              </a:solidFill>
              <a:cs typeface="Arial"/>
            </a:endParaRPr>
          </a:p>
        </p:txBody>
      </p:sp>
    </p:spTree>
    <p:extLst>
      <p:ext uri="{BB962C8B-B14F-4D97-AF65-F5344CB8AC3E}">
        <p14:creationId xmlns:p14="http://schemas.microsoft.com/office/powerpoint/2010/main" val="2031852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75887"/>
            <a:ext cx="7561262" cy="366761"/>
          </a:xfrm>
          <a:prstGeom prst="rect">
            <a:avLst/>
          </a:prstGeom>
        </p:spPr>
        <p:txBody>
          <a:bodyPr wrap="square" lIns="73655" tIns="36827" rIns="73655" bIns="36827">
            <a:spAutoFit/>
          </a:bodyPr>
          <a:lstStyle/>
          <a:p>
            <a:pPr algn="ctr"/>
            <a:r>
              <a:rPr lang="tr-TR" sz="1900" b="1" dirty="0">
                <a:solidFill>
                  <a:schemeClr val="bg1"/>
                </a:solidFill>
                <a:cs typeface="Arial"/>
              </a:rPr>
              <a:t>NASDAQ SONRASI YENİLİKLER</a:t>
            </a:r>
          </a:p>
        </p:txBody>
      </p:sp>
      <p:sp>
        <p:nvSpPr>
          <p:cNvPr id="3" name="TextBox 2"/>
          <p:cNvSpPr txBox="1"/>
          <p:nvPr/>
        </p:nvSpPr>
        <p:spPr>
          <a:xfrm>
            <a:off x="476249" y="701621"/>
            <a:ext cx="6696075" cy="4247317"/>
          </a:xfrm>
          <a:prstGeom prst="rect">
            <a:avLst/>
          </a:prstGeom>
          <a:noFill/>
        </p:spPr>
        <p:txBody>
          <a:bodyPr wrap="square" rtlCol="0">
            <a:spAutoFit/>
          </a:bodyPr>
          <a:lstStyle/>
          <a:p>
            <a:pPr marL="285750" indent="-285750">
              <a:buFont typeface="Wingdings" panose="05000000000000000000" pitchFamily="2" charset="2"/>
              <a:buChar char="Ø"/>
            </a:pPr>
            <a:r>
              <a:rPr lang="tr-TR" sz="1800" dirty="0" smtClean="0"/>
              <a:t>Kasım 2016 içinde NASDAQ geçişi planlanmaktadır.</a:t>
            </a:r>
          </a:p>
          <a:p>
            <a:pPr marL="285750" indent="-285750">
              <a:buFont typeface="Wingdings" panose="05000000000000000000" pitchFamily="2" charset="2"/>
              <a:buChar char="Ø"/>
            </a:pPr>
            <a:endParaRPr lang="tr-TR" sz="1800" dirty="0" smtClean="0"/>
          </a:p>
          <a:p>
            <a:pPr marL="285750" indent="-285750">
              <a:buFont typeface="Wingdings" panose="05000000000000000000" pitchFamily="2" charset="2"/>
              <a:buChar char="Ø"/>
            </a:pPr>
            <a:r>
              <a:rPr lang="tr-TR" sz="1800" dirty="0" smtClean="0"/>
              <a:t>Elektrik Vadeli İşlem Sözleşmelerinde Yeni Sözleşme Tipi:</a:t>
            </a:r>
          </a:p>
          <a:p>
            <a:endParaRPr lang="tr-TR" sz="1800" dirty="0" smtClean="0"/>
          </a:p>
          <a:p>
            <a:pPr marL="285750" indent="-285750">
              <a:buFont typeface="Wingdings" panose="05000000000000000000" pitchFamily="2" charset="2"/>
              <a:buChar char="Ø"/>
            </a:pPr>
            <a:r>
              <a:rPr lang="tr-TR" sz="1800" b="1" dirty="0" err="1" smtClean="0"/>
              <a:t>Cascading</a:t>
            </a:r>
            <a:r>
              <a:rPr lang="tr-TR" sz="1800" b="1" dirty="0" smtClean="0"/>
              <a:t> sözleşmeler</a:t>
            </a:r>
          </a:p>
          <a:p>
            <a:pPr marL="654025" lvl="1" indent="-285750">
              <a:buFont typeface="Wingdings" panose="05000000000000000000" pitchFamily="2" charset="2"/>
              <a:buChar char="Ø"/>
            </a:pPr>
            <a:r>
              <a:rPr lang="tr-TR" sz="1800" dirty="0" smtClean="0"/>
              <a:t>Yıllık</a:t>
            </a:r>
          </a:p>
          <a:p>
            <a:pPr marL="654025" lvl="1" indent="-285750">
              <a:buFont typeface="Wingdings" panose="05000000000000000000" pitchFamily="2" charset="2"/>
              <a:buChar char="Ø"/>
            </a:pPr>
            <a:r>
              <a:rPr lang="tr-TR" sz="1800" dirty="0" smtClean="0"/>
              <a:t>Çeyreklik</a:t>
            </a:r>
          </a:p>
          <a:p>
            <a:pPr marL="654025" lvl="1" indent="-285750">
              <a:buFont typeface="Wingdings" panose="05000000000000000000" pitchFamily="2" charset="2"/>
              <a:buChar char="Ø"/>
            </a:pPr>
            <a:r>
              <a:rPr lang="tr-TR" sz="1800" dirty="0" smtClean="0"/>
              <a:t>Aylık</a:t>
            </a:r>
            <a:endParaRPr lang="tr-TR" sz="1800" dirty="0"/>
          </a:p>
          <a:p>
            <a:pPr marL="285750" indent="-285750">
              <a:buFont typeface="Wingdings" panose="05000000000000000000" pitchFamily="2" charset="2"/>
              <a:buChar char="Ø"/>
            </a:pPr>
            <a:endParaRPr lang="tr-TR" sz="1800" dirty="0" smtClean="0"/>
          </a:p>
          <a:p>
            <a:pPr marL="285750" indent="-285750">
              <a:buFont typeface="Wingdings" panose="05000000000000000000" pitchFamily="2" charset="2"/>
              <a:buChar char="Ø"/>
            </a:pPr>
            <a:r>
              <a:rPr lang="tr-TR" sz="1800" dirty="0" smtClean="0"/>
              <a:t>Yıllık sözleşmeler son işlem gününde </a:t>
            </a:r>
            <a:r>
              <a:rPr lang="tr-TR" sz="1800" dirty="0" smtClean="0">
                <a:sym typeface="Wingdings" panose="05000000000000000000" pitchFamily="2" charset="2"/>
              </a:rPr>
              <a:t> Çeyreklik sözleşmelere</a:t>
            </a:r>
          </a:p>
          <a:p>
            <a:pPr marL="285750" indent="-285750">
              <a:buFont typeface="Wingdings" panose="05000000000000000000" pitchFamily="2" charset="2"/>
              <a:buChar char="Ø"/>
            </a:pPr>
            <a:r>
              <a:rPr lang="tr-TR" sz="1800" dirty="0" smtClean="0">
                <a:sym typeface="Wingdings" panose="05000000000000000000" pitchFamily="2" charset="2"/>
              </a:rPr>
              <a:t>Çeyreklik sözleşmeler son işlem gününde  Aylık sözleşmelere </a:t>
            </a:r>
          </a:p>
          <a:p>
            <a:r>
              <a:rPr lang="tr-TR" sz="1800" dirty="0" smtClean="0">
                <a:sym typeface="Wingdings" panose="05000000000000000000" pitchFamily="2" charset="2"/>
              </a:rPr>
              <a:t>dönüşür.</a:t>
            </a:r>
          </a:p>
          <a:p>
            <a:endParaRPr lang="tr-TR" sz="1800" dirty="0" smtClean="0">
              <a:sym typeface="Wingdings" panose="05000000000000000000" pitchFamily="2" charset="2"/>
            </a:endParaRPr>
          </a:p>
          <a:p>
            <a:endParaRPr lang="tr-TR" sz="1800" dirty="0">
              <a:sym typeface="Wingdings" panose="05000000000000000000" pitchFamily="2" charset="2"/>
            </a:endParaRPr>
          </a:p>
          <a:p>
            <a:endParaRPr lang="tr-TR" sz="18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9775" y="4158532"/>
            <a:ext cx="4349362" cy="933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5589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856" y="906449"/>
            <a:ext cx="6965343" cy="3139321"/>
          </a:xfrm>
          <a:prstGeom prst="rect">
            <a:avLst/>
          </a:prstGeom>
        </p:spPr>
        <p:txBody>
          <a:bodyPr wrap="square">
            <a:spAutoFit/>
          </a:bodyPr>
          <a:lstStyle/>
          <a:p>
            <a:pPr marL="285750" indent="-285750">
              <a:buFont typeface="Wingdings" panose="05000000000000000000" pitchFamily="2" charset="2"/>
              <a:buChar char="Ø"/>
            </a:pPr>
            <a:r>
              <a:rPr lang="tr-TR" sz="1800" dirty="0"/>
              <a:t>Yıllık kontratlardaki pozisyonlar çeyreklik kontratlara, çeyreklik kontratlardaki pozisyonlar aylık kontratlara </a:t>
            </a:r>
            <a:r>
              <a:rPr lang="tr-TR" sz="1800" dirty="0" smtClean="0"/>
              <a:t>aktarılır.</a:t>
            </a:r>
            <a:endParaRPr lang="tr-TR" sz="1800" dirty="0"/>
          </a:p>
          <a:p>
            <a:pPr marL="285750" indent="-285750">
              <a:buFont typeface="Wingdings" panose="05000000000000000000" pitchFamily="2" charset="2"/>
              <a:buChar char="Ø"/>
            </a:pPr>
            <a:endParaRPr lang="tr-TR" sz="1800" dirty="0" smtClean="0"/>
          </a:p>
          <a:p>
            <a:pPr marL="285750" indent="-285750">
              <a:buFont typeface="Wingdings" panose="05000000000000000000" pitchFamily="2" charset="2"/>
              <a:buChar char="Ø"/>
            </a:pPr>
            <a:r>
              <a:rPr lang="tr-TR" sz="1800" dirty="0" smtClean="0"/>
              <a:t>Sözleşmelerde </a:t>
            </a:r>
            <a:r>
              <a:rPr lang="tr-TR" sz="1800" dirty="0"/>
              <a:t>teslimat dönemi içerisinde işlem </a:t>
            </a:r>
            <a:r>
              <a:rPr lang="tr-TR" sz="1800" dirty="0" smtClean="0"/>
              <a:t>yapılmaz.</a:t>
            </a:r>
          </a:p>
          <a:p>
            <a:pPr marL="285750" indent="-285750">
              <a:buFont typeface="Wingdings" panose="05000000000000000000" pitchFamily="2" charset="2"/>
              <a:buChar char="Ø"/>
            </a:pPr>
            <a:endParaRPr lang="tr-TR" sz="1800" dirty="0"/>
          </a:p>
          <a:p>
            <a:pPr marL="285750" indent="-285750">
              <a:buFont typeface="Wingdings" panose="05000000000000000000" pitchFamily="2" charset="2"/>
              <a:buChar char="Ø"/>
            </a:pPr>
            <a:r>
              <a:rPr lang="tr-TR" sz="1800" dirty="0" smtClean="0"/>
              <a:t>Teslimat döneminin her gününde sözleşme 24 saat için uzlaşmaya konu olur.</a:t>
            </a:r>
          </a:p>
          <a:p>
            <a:pPr marL="285750" indent="-285750">
              <a:buFont typeface="Wingdings" panose="05000000000000000000" pitchFamily="2" charset="2"/>
              <a:buChar char="Ø"/>
            </a:pPr>
            <a:endParaRPr lang="tr-TR" sz="1800" dirty="0" smtClean="0"/>
          </a:p>
          <a:p>
            <a:pPr marL="285750" indent="-285750">
              <a:buFont typeface="Wingdings" panose="05000000000000000000" pitchFamily="2" charset="2"/>
              <a:buChar char="Ø"/>
            </a:pPr>
            <a:r>
              <a:rPr lang="tr-TR" sz="1800" dirty="0" smtClean="0"/>
              <a:t>Teslimat döneminde sözleşme büyüklüğü her gün azalır. </a:t>
            </a:r>
          </a:p>
          <a:p>
            <a:pPr marL="285750" indent="-285750">
              <a:buFont typeface="Wingdings" panose="05000000000000000000" pitchFamily="2" charset="2"/>
              <a:buChar char="Ø"/>
            </a:pPr>
            <a:endParaRPr lang="tr-TR" sz="1800" dirty="0"/>
          </a:p>
          <a:p>
            <a:pPr marL="285750" indent="-285750">
              <a:buFont typeface="Wingdings" panose="05000000000000000000" pitchFamily="2" charset="2"/>
              <a:buChar char="Ø"/>
            </a:pPr>
            <a:endParaRPr lang="tr-TR" sz="1800" dirty="0"/>
          </a:p>
        </p:txBody>
      </p:sp>
      <p:sp>
        <p:nvSpPr>
          <p:cNvPr id="3" name="Rectangle 2"/>
          <p:cNvSpPr/>
          <p:nvPr/>
        </p:nvSpPr>
        <p:spPr>
          <a:xfrm>
            <a:off x="1" y="75887"/>
            <a:ext cx="7561262" cy="366761"/>
          </a:xfrm>
          <a:prstGeom prst="rect">
            <a:avLst/>
          </a:prstGeom>
        </p:spPr>
        <p:txBody>
          <a:bodyPr wrap="square" lIns="73655" tIns="36827" rIns="73655" bIns="36827">
            <a:spAutoFit/>
          </a:bodyPr>
          <a:lstStyle/>
          <a:p>
            <a:pPr algn="ctr"/>
            <a:r>
              <a:rPr lang="tr-TR" sz="1900" b="1" dirty="0">
                <a:solidFill>
                  <a:schemeClr val="bg1"/>
                </a:solidFill>
                <a:cs typeface="Arial"/>
              </a:rPr>
              <a:t>NASDAQ SONRASI YENİLİKLER</a:t>
            </a:r>
          </a:p>
        </p:txBody>
      </p:sp>
    </p:spTree>
    <p:extLst>
      <p:ext uri="{BB962C8B-B14F-4D97-AF65-F5344CB8AC3E}">
        <p14:creationId xmlns:p14="http://schemas.microsoft.com/office/powerpoint/2010/main" val="2101718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75887"/>
            <a:ext cx="7561262" cy="366761"/>
          </a:xfrm>
          <a:prstGeom prst="rect">
            <a:avLst/>
          </a:prstGeom>
        </p:spPr>
        <p:txBody>
          <a:bodyPr wrap="square" lIns="73655" tIns="36827" rIns="73655" bIns="36827">
            <a:spAutoFit/>
          </a:bodyPr>
          <a:lstStyle/>
          <a:p>
            <a:pPr algn="ctr"/>
            <a:r>
              <a:rPr lang="tr-TR" sz="1900" b="1" dirty="0" smtClean="0">
                <a:solidFill>
                  <a:schemeClr val="bg1"/>
                </a:solidFill>
                <a:cs typeface="Arial"/>
              </a:rPr>
              <a:t>YENİ YAPIDA BASAMAKLANDIRMANIN İŞLEYİŞİ</a:t>
            </a:r>
            <a:endParaRPr lang="tr-TR" sz="1900" b="1" dirty="0">
              <a:solidFill>
                <a:schemeClr val="bg1"/>
              </a:solidFill>
              <a:cs typeface="Arial"/>
            </a:endParaRPr>
          </a:p>
        </p:txBody>
      </p:sp>
      <p:graphicFrame>
        <p:nvGraphicFramePr>
          <p:cNvPr id="84" name="Diagram 83"/>
          <p:cNvGraphicFramePr/>
          <p:nvPr>
            <p:extLst>
              <p:ext uri="{D42A27DB-BD31-4B8C-83A1-F6EECF244321}">
                <p14:modId xmlns:p14="http://schemas.microsoft.com/office/powerpoint/2010/main" val="1592313253"/>
              </p:ext>
            </p:extLst>
          </p:nvPr>
        </p:nvGraphicFramePr>
        <p:xfrm>
          <a:off x="79514" y="683809"/>
          <a:ext cx="7457896" cy="4277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TextBox 30"/>
          <p:cNvSpPr txBox="1"/>
          <p:nvPr/>
        </p:nvSpPr>
        <p:spPr>
          <a:xfrm>
            <a:off x="1893936" y="1828597"/>
            <a:ext cx="1256303" cy="338554"/>
          </a:xfrm>
          <a:prstGeom prst="rect">
            <a:avLst/>
          </a:prstGeom>
          <a:noFill/>
        </p:spPr>
        <p:txBody>
          <a:bodyPr wrap="square" rtlCol="0">
            <a:spAutoFit/>
          </a:bodyPr>
          <a:lstStyle/>
          <a:p>
            <a:r>
              <a:rPr lang="tr-TR" sz="1600" b="1" dirty="0" smtClean="0">
                <a:solidFill>
                  <a:srgbClr val="FF0000"/>
                </a:solidFill>
              </a:rPr>
              <a:t>30/12/2016</a:t>
            </a:r>
            <a:endParaRPr lang="tr-TR" sz="1600" b="1" dirty="0">
              <a:solidFill>
                <a:srgbClr val="FF0000"/>
              </a:solidFill>
            </a:endParaRPr>
          </a:p>
        </p:txBody>
      </p:sp>
      <p:sp>
        <p:nvSpPr>
          <p:cNvPr id="32" name="TextBox 31"/>
          <p:cNvSpPr txBox="1"/>
          <p:nvPr/>
        </p:nvSpPr>
        <p:spPr>
          <a:xfrm>
            <a:off x="4597844" y="683809"/>
            <a:ext cx="1164864" cy="276999"/>
          </a:xfrm>
          <a:prstGeom prst="rect">
            <a:avLst/>
          </a:prstGeom>
          <a:noFill/>
        </p:spPr>
        <p:txBody>
          <a:bodyPr wrap="square" rtlCol="0">
            <a:spAutoFit/>
          </a:bodyPr>
          <a:lstStyle/>
          <a:p>
            <a:r>
              <a:rPr lang="tr-TR" sz="1200" b="1" dirty="0" smtClean="0">
                <a:solidFill>
                  <a:srgbClr val="FF0000"/>
                </a:solidFill>
              </a:rPr>
              <a:t>30/12/2016</a:t>
            </a:r>
            <a:endParaRPr lang="tr-TR" sz="1200" b="1" dirty="0">
              <a:solidFill>
                <a:srgbClr val="FF0000"/>
              </a:solidFill>
            </a:endParaRPr>
          </a:p>
        </p:txBody>
      </p:sp>
      <p:sp>
        <p:nvSpPr>
          <p:cNvPr id="33" name="TextBox 32"/>
          <p:cNvSpPr txBox="1"/>
          <p:nvPr/>
        </p:nvSpPr>
        <p:spPr>
          <a:xfrm>
            <a:off x="4597844" y="1741199"/>
            <a:ext cx="946201" cy="276999"/>
          </a:xfrm>
          <a:prstGeom prst="rect">
            <a:avLst/>
          </a:prstGeom>
          <a:noFill/>
        </p:spPr>
        <p:txBody>
          <a:bodyPr wrap="square" rtlCol="0">
            <a:spAutoFit/>
          </a:bodyPr>
          <a:lstStyle/>
          <a:p>
            <a:r>
              <a:rPr lang="tr-TR" sz="1200" b="1" dirty="0" smtClean="0">
                <a:solidFill>
                  <a:srgbClr val="FF0000"/>
                </a:solidFill>
              </a:rPr>
              <a:t>31/03/2017</a:t>
            </a:r>
            <a:endParaRPr lang="tr-TR" sz="1200" b="1" dirty="0">
              <a:solidFill>
                <a:srgbClr val="FF0000"/>
              </a:solidFill>
            </a:endParaRPr>
          </a:p>
        </p:txBody>
      </p:sp>
      <p:sp>
        <p:nvSpPr>
          <p:cNvPr id="48" name="TextBox 47"/>
          <p:cNvSpPr txBox="1"/>
          <p:nvPr/>
        </p:nvSpPr>
        <p:spPr>
          <a:xfrm>
            <a:off x="4614149" y="2764999"/>
            <a:ext cx="1045593" cy="276999"/>
          </a:xfrm>
          <a:prstGeom prst="rect">
            <a:avLst/>
          </a:prstGeom>
          <a:noFill/>
        </p:spPr>
        <p:txBody>
          <a:bodyPr wrap="square" rtlCol="0">
            <a:spAutoFit/>
          </a:bodyPr>
          <a:lstStyle/>
          <a:p>
            <a:r>
              <a:rPr lang="tr-TR" sz="1200" b="1" dirty="0" smtClean="0">
                <a:solidFill>
                  <a:srgbClr val="FF0000"/>
                </a:solidFill>
              </a:rPr>
              <a:t>30/06/2017</a:t>
            </a:r>
            <a:endParaRPr lang="tr-TR" sz="1200" b="1" dirty="0">
              <a:solidFill>
                <a:srgbClr val="FF0000"/>
              </a:solidFill>
            </a:endParaRPr>
          </a:p>
        </p:txBody>
      </p:sp>
      <p:sp>
        <p:nvSpPr>
          <p:cNvPr id="49" name="TextBox 48"/>
          <p:cNvSpPr txBox="1"/>
          <p:nvPr/>
        </p:nvSpPr>
        <p:spPr>
          <a:xfrm>
            <a:off x="4614149" y="3820580"/>
            <a:ext cx="1039228" cy="276999"/>
          </a:xfrm>
          <a:prstGeom prst="rect">
            <a:avLst/>
          </a:prstGeom>
          <a:noFill/>
        </p:spPr>
        <p:txBody>
          <a:bodyPr wrap="square" rtlCol="0">
            <a:spAutoFit/>
          </a:bodyPr>
          <a:lstStyle/>
          <a:p>
            <a:r>
              <a:rPr lang="tr-TR" sz="1200" b="1" dirty="0" smtClean="0">
                <a:solidFill>
                  <a:srgbClr val="FF0000"/>
                </a:solidFill>
              </a:rPr>
              <a:t>29/09/2017</a:t>
            </a:r>
            <a:endParaRPr lang="tr-TR" sz="1200" b="1" dirty="0">
              <a:solidFill>
                <a:srgbClr val="FF0000"/>
              </a:solidFill>
            </a:endParaRPr>
          </a:p>
        </p:txBody>
      </p:sp>
    </p:spTree>
    <p:extLst>
      <p:ext uri="{BB962C8B-B14F-4D97-AF65-F5344CB8AC3E}">
        <p14:creationId xmlns:p14="http://schemas.microsoft.com/office/powerpoint/2010/main" val="1704782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75887"/>
            <a:ext cx="7561262" cy="366761"/>
          </a:xfrm>
          <a:prstGeom prst="rect">
            <a:avLst/>
          </a:prstGeom>
        </p:spPr>
        <p:txBody>
          <a:bodyPr wrap="square" lIns="73655" tIns="36827" rIns="73655" bIns="36827">
            <a:spAutoFit/>
          </a:bodyPr>
          <a:lstStyle/>
          <a:p>
            <a:pPr algn="ctr"/>
            <a:r>
              <a:rPr lang="tr-TR" sz="1900" b="1" dirty="0" smtClean="0">
                <a:solidFill>
                  <a:schemeClr val="bg1"/>
                </a:solidFill>
                <a:cs typeface="Arial"/>
              </a:rPr>
              <a:t>BAZ YÜK VADELİ İŞLEM SÖZLEŞMELERİ İŞLEYİŞİ</a:t>
            </a:r>
            <a:endParaRPr lang="tr-TR" sz="1900" b="1" dirty="0">
              <a:solidFill>
                <a:schemeClr val="bg1"/>
              </a:solidFill>
              <a:cs typeface="Arial"/>
            </a:endParaRPr>
          </a:p>
        </p:txBody>
      </p:sp>
      <p:sp>
        <p:nvSpPr>
          <p:cNvPr id="3" name="TextBox 2"/>
          <p:cNvSpPr txBox="1"/>
          <p:nvPr/>
        </p:nvSpPr>
        <p:spPr>
          <a:xfrm>
            <a:off x="262392" y="702528"/>
            <a:ext cx="6917635" cy="3416320"/>
          </a:xfrm>
          <a:prstGeom prst="rect">
            <a:avLst/>
          </a:prstGeom>
          <a:noFill/>
        </p:spPr>
        <p:txBody>
          <a:bodyPr wrap="square" rtlCol="0">
            <a:spAutoFit/>
          </a:bodyPr>
          <a:lstStyle/>
          <a:p>
            <a:pPr marL="285750" indent="-285750">
              <a:buFont typeface="Wingdings" panose="05000000000000000000" pitchFamily="2" charset="2"/>
              <a:buChar char="Ø"/>
            </a:pPr>
            <a:r>
              <a:rPr lang="tr-TR" sz="1800" dirty="0" smtClean="0"/>
              <a:t>Teslimat Döneminde Uzlaşma:</a:t>
            </a:r>
          </a:p>
          <a:p>
            <a:pPr marL="285750" indent="-285750">
              <a:buFont typeface="Wingdings" panose="05000000000000000000" pitchFamily="2" charset="2"/>
              <a:buChar char="Ø"/>
            </a:pPr>
            <a:r>
              <a:rPr lang="tr-TR" sz="1800" dirty="0" smtClean="0"/>
              <a:t>Son Günlük Uzlaşma Fiyatı=98</a:t>
            </a:r>
          </a:p>
          <a:p>
            <a:pPr marL="285750" indent="-285750">
              <a:buFont typeface="Wingdings" panose="05000000000000000000" pitchFamily="2" charset="2"/>
              <a:buChar char="Ø"/>
            </a:pPr>
            <a:r>
              <a:rPr lang="tr-TR" sz="1800" dirty="0" smtClean="0"/>
              <a:t>Açık Pozisyon=5 </a:t>
            </a:r>
          </a:p>
          <a:p>
            <a:endParaRPr lang="tr-TR" sz="1800" dirty="0"/>
          </a:p>
          <a:p>
            <a:pPr marL="285750" indent="-285750">
              <a:buFont typeface="Wingdings" panose="05000000000000000000" pitchFamily="2" charset="2"/>
              <a:buChar char="Ø"/>
            </a:pPr>
            <a:endParaRPr lang="tr-TR" sz="1800" dirty="0" smtClean="0"/>
          </a:p>
          <a:p>
            <a:pPr marL="285750" indent="-285750">
              <a:buFont typeface="Wingdings" panose="05000000000000000000" pitchFamily="2" charset="2"/>
              <a:buChar char="Ø"/>
            </a:pPr>
            <a:endParaRPr lang="tr-TR" sz="1800" dirty="0"/>
          </a:p>
          <a:p>
            <a:pPr marL="285750" indent="-285750">
              <a:buFont typeface="Wingdings" panose="05000000000000000000" pitchFamily="2" charset="2"/>
              <a:buChar char="Ø"/>
            </a:pPr>
            <a:endParaRPr lang="tr-TR" sz="1800" dirty="0" smtClean="0"/>
          </a:p>
          <a:p>
            <a:pPr marL="285750" indent="-285750">
              <a:buFont typeface="Wingdings" panose="05000000000000000000" pitchFamily="2" charset="2"/>
              <a:buChar char="Ø"/>
            </a:pPr>
            <a:endParaRPr lang="tr-TR" sz="1800" dirty="0"/>
          </a:p>
          <a:p>
            <a:pPr marL="285750" indent="-285750">
              <a:buFont typeface="Wingdings" panose="05000000000000000000" pitchFamily="2" charset="2"/>
              <a:buChar char="Ø"/>
            </a:pPr>
            <a:endParaRPr lang="tr-TR" sz="1800" dirty="0" smtClean="0"/>
          </a:p>
          <a:p>
            <a:pPr marL="285750" indent="-285750">
              <a:buFont typeface="Wingdings" panose="05000000000000000000" pitchFamily="2" charset="2"/>
              <a:buChar char="Ø"/>
            </a:pPr>
            <a:endParaRPr lang="tr-TR" sz="1800" dirty="0"/>
          </a:p>
          <a:p>
            <a:pPr marL="285750" indent="-285750">
              <a:buFont typeface="Wingdings" panose="05000000000000000000" pitchFamily="2" charset="2"/>
              <a:buChar char="Ø"/>
            </a:pPr>
            <a:endParaRPr lang="tr-TR" sz="1800" dirty="0" smtClean="0"/>
          </a:p>
          <a:p>
            <a:pPr marL="285750" indent="-285750">
              <a:buFont typeface="Wingdings" panose="05000000000000000000" pitchFamily="2" charset="2"/>
              <a:buChar char="Ø"/>
            </a:pPr>
            <a:endParaRPr lang="tr-TR" sz="1800" dirty="0"/>
          </a:p>
        </p:txBody>
      </p:sp>
      <p:graphicFrame>
        <p:nvGraphicFramePr>
          <p:cNvPr id="4" name="Table 3"/>
          <p:cNvGraphicFramePr>
            <a:graphicFrameLocks noGrp="1"/>
          </p:cNvGraphicFramePr>
          <p:nvPr>
            <p:extLst>
              <p:ext uri="{D42A27DB-BD31-4B8C-83A1-F6EECF244321}">
                <p14:modId xmlns:p14="http://schemas.microsoft.com/office/powerpoint/2010/main" val="2327915749"/>
              </p:ext>
            </p:extLst>
          </p:nvPr>
        </p:nvGraphicFramePr>
        <p:xfrm>
          <a:off x="978009" y="1638603"/>
          <a:ext cx="5955527" cy="3484422"/>
        </p:xfrm>
        <a:graphic>
          <a:graphicData uri="http://schemas.openxmlformats.org/drawingml/2006/table">
            <a:tbl>
              <a:tblPr firstRow="1" bandRow="1">
                <a:tableStyleId>{5C22544A-7EE6-4342-B048-85BDC9FD1C3A}</a:tableStyleId>
              </a:tblPr>
              <a:tblGrid>
                <a:gridCol w="1441969"/>
                <a:gridCol w="2256779"/>
                <a:gridCol w="2256779"/>
              </a:tblGrid>
              <a:tr h="924102">
                <a:tc>
                  <a:txBody>
                    <a:bodyPr/>
                    <a:lstStyle/>
                    <a:p>
                      <a:r>
                        <a:rPr lang="tr-TR" sz="1600" dirty="0" smtClean="0"/>
                        <a:t>Vade Sonu Uzlaşma Fiyatı</a:t>
                      </a:r>
                      <a:endParaRPr lang="tr-TR" sz="1600" dirty="0"/>
                    </a:p>
                  </a:txBody>
                  <a:tcPr/>
                </a:tc>
                <a:tc>
                  <a:txBody>
                    <a:bodyPr/>
                    <a:lstStyle/>
                    <a:p>
                      <a:r>
                        <a:rPr lang="tr-TR" sz="1600" dirty="0" smtClean="0"/>
                        <a:t>Günlük</a:t>
                      </a:r>
                      <a:r>
                        <a:rPr lang="tr-TR" sz="1600" baseline="0" dirty="0" smtClean="0"/>
                        <a:t> Kar/Zarar</a:t>
                      </a:r>
                    </a:p>
                    <a:p>
                      <a:r>
                        <a:rPr lang="tr-TR" sz="1600" dirty="0" smtClean="0"/>
                        <a:t>(VSUF-Son Günlük Uzlaşma Fiyatı)xPoz.x24</a:t>
                      </a:r>
                    </a:p>
                  </a:txBody>
                  <a:tcPr/>
                </a:tc>
                <a:tc>
                  <a:txBody>
                    <a:bodyPr/>
                    <a:lstStyle/>
                    <a:p>
                      <a:r>
                        <a:rPr lang="tr-TR" sz="1600" dirty="0" smtClean="0"/>
                        <a:t>Sözleşme Büyüklüğü</a:t>
                      </a:r>
                    </a:p>
                  </a:txBody>
                  <a:tcPr/>
                </a:tc>
              </a:tr>
              <a:tr h="353356">
                <a:tc>
                  <a:txBody>
                    <a:bodyPr/>
                    <a:lstStyle/>
                    <a:p>
                      <a:pPr algn="ctr" fontAlgn="b"/>
                      <a:r>
                        <a:rPr lang="tr-TR" sz="1800" kern="1200" dirty="0">
                          <a:solidFill>
                            <a:schemeClr val="dk1"/>
                          </a:solidFill>
                          <a:latin typeface="+mn-lt"/>
                          <a:ea typeface="+mn-ea"/>
                          <a:cs typeface="+mn-cs"/>
                        </a:rPr>
                        <a:t>100</a:t>
                      </a:r>
                    </a:p>
                  </a:txBody>
                  <a:tcPr marL="9525" marR="9525" marT="9525" marB="0" anchor="ctr"/>
                </a:tc>
                <a:tc>
                  <a:txBody>
                    <a:bodyPr/>
                    <a:lstStyle/>
                    <a:p>
                      <a:r>
                        <a:rPr lang="tr-TR" dirty="0" smtClean="0"/>
                        <a:t>(100-98)x5x24 = 240</a:t>
                      </a:r>
                    </a:p>
                  </a:txBody>
                  <a:tcPr/>
                </a:tc>
                <a:tc>
                  <a:txBody>
                    <a:bodyPr/>
                    <a:lstStyle/>
                    <a:p>
                      <a:pPr algn="ctr"/>
                      <a:r>
                        <a:rPr lang="tr-TR" dirty="0" smtClean="0"/>
                        <a:t>69,6</a:t>
                      </a:r>
                    </a:p>
                  </a:txBody>
                  <a:tcPr/>
                </a:tc>
              </a:tr>
              <a:tr h="353356">
                <a:tc>
                  <a:txBody>
                    <a:bodyPr/>
                    <a:lstStyle/>
                    <a:p>
                      <a:pPr algn="ctr" fontAlgn="b"/>
                      <a:r>
                        <a:rPr lang="tr-TR" sz="1800" kern="1200" dirty="0">
                          <a:solidFill>
                            <a:schemeClr val="dk1"/>
                          </a:solidFill>
                          <a:latin typeface="+mn-lt"/>
                          <a:ea typeface="+mn-ea"/>
                          <a:cs typeface="+mn-cs"/>
                        </a:rPr>
                        <a:t>102</a:t>
                      </a:r>
                    </a:p>
                  </a:txBody>
                  <a:tcPr marL="9525" marR="9525" marT="9525" marB="0" anchor="ctr"/>
                </a:tc>
                <a:tc>
                  <a:txBody>
                    <a:bodyPr/>
                    <a:lstStyle/>
                    <a:p>
                      <a:r>
                        <a:rPr lang="tr-TR" dirty="0" smtClean="0"/>
                        <a:t>(102-98)x5x24 = 480</a:t>
                      </a:r>
                      <a:endParaRPr lang="tr-TR" dirty="0"/>
                    </a:p>
                  </a:txBody>
                  <a:tcPr/>
                </a:tc>
                <a:tc>
                  <a:txBody>
                    <a:bodyPr/>
                    <a:lstStyle/>
                    <a:p>
                      <a:pPr algn="ctr"/>
                      <a:r>
                        <a:rPr lang="tr-TR" dirty="0" smtClean="0"/>
                        <a:t>67,2</a:t>
                      </a:r>
                      <a:endParaRPr lang="tr-TR" dirty="0"/>
                    </a:p>
                  </a:txBody>
                  <a:tcPr/>
                </a:tc>
              </a:tr>
              <a:tr h="353356">
                <a:tc>
                  <a:txBody>
                    <a:bodyPr/>
                    <a:lstStyle/>
                    <a:p>
                      <a:pPr algn="ctr" fontAlgn="b"/>
                      <a:r>
                        <a:rPr lang="tr-TR" sz="1800" kern="1200" dirty="0">
                          <a:solidFill>
                            <a:schemeClr val="dk1"/>
                          </a:solidFill>
                          <a:latin typeface="+mn-lt"/>
                          <a:ea typeface="+mn-ea"/>
                          <a:cs typeface="+mn-cs"/>
                        </a:rPr>
                        <a:t>96</a:t>
                      </a:r>
                    </a:p>
                  </a:txBody>
                  <a:tcPr marL="9525" marR="9525" marT="9525" marB="0" anchor="ctr"/>
                </a:tc>
                <a:tc>
                  <a:txBody>
                    <a:bodyPr/>
                    <a:lstStyle/>
                    <a:p>
                      <a:r>
                        <a:rPr lang="tr-TR" dirty="0" smtClean="0"/>
                        <a:t>(96-98)x5x24 = -240</a:t>
                      </a:r>
                      <a:endParaRPr lang="tr-TR" dirty="0"/>
                    </a:p>
                  </a:txBody>
                  <a:tcPr/>
                </a:tc>
                <a:tc>
                  <a:txBody>
                    <a:bodyPr/>
                    <a:lstStyle/>
                    <a:p>
                      <a:pPr algn="ctr"/>
                      <a:r>
                        <a:rPr lang="tr-TR" dirty="0" smtClean="0"/>
                        <a:t>64,8</a:t>
                      </a:r>
                      <a:endParaRPr lang="tr-TR" dirty="0"/>
                    </a:p>
                  </a:txBody>
                  <a:tcPr/>
                </a:tc>
              </a:tr>
              <a:tr h="353356">
                <a:tc>
                  <a:txBody>
                    <a:bodyPr/>
                    <a:lstStyle/>
                    <a:p>
                      <a:pPr algn="ctr" fontAlgn="b"/>
                      <a:r>
                        <a:rPr lang="tr-TR" sz="1800" kern="1200" dirty="0">
                          <a:solidFill>
                            <a:schemeClr val="dk1"/>
                          </a:solidFill>
                          <a:latin typeface="+mn-lt"/>
                          <a:ea typeface="+mn-ea"/>
                          <a:cs typeface="+mn-cs"/>
                        </a:rPr>
                        <a:t>92</a:t>
                      </a:r>
                    </a:p>
                  </a:txBody>
                  <a:tcPr marL="9525" marR="9525" marT="9525" marB="0" anchor="ctr"/>
                </a:tc>
                <a:tc>
                  <a:txBody>
                    <a:bodyPr/>
                    <a:lstStyle/>
                    <a:p>
                      <a:r>
                        <a:rPr lang="tr-TR" dirty="0" smtClean="0"/>
                        <a:t>(92-98)x5x24 = -720</a:t>
                      </a:r>
                      <a:endParaRPr lang="tr-TR" dirty="0"/>
                    </a:p>
                  </a:txBody>
                  <a:tcPr/>
                </a:tc>
                <a:tc>
                  <a:txBody>
                    <a:bodyPr/>
                    <a:lstStyle/>
                    <a:p>
                      <a:pPr algn="ctr"/>
                      <a:r>
                        <a:rPr lang="tr-TR" dirty="0" smtClean="0"/>
                        <a:t>62,4</a:t>
                      </a:r>
                      <a:endParaRPr lang="tr-TR" dirty="0"/>
                    </a:p>
                  </a:txBody>
                  <a:tcPr/>
                </a:tc>
              </a:tr>
              <a:tr h="353356">
                <a:tc>
                  <a:txBody>
                    <a:bodyPr/>
                    <a:lstStyle/>
                    <a:p>
                      <a:pPr algn="ctr" fontAlgn="b"/>
                      <a:r>
                        <a:rPr lang="tr-TR" sz="1800" kern="1200" dirty="0">
                          <a:solidFill>
                            <a:schemeClr val="dk1"/>
                          </a:solidFill>
                          <a:latin typeface="+mn-lt"/>
                          <a:ea typeface="+mn-ea"/>
                          <a:cs typeface="+mn-cs"/>
                        </a:rPr>
                        <a:t>98</a:t>
                      </a:r>
                    </a:p>
                  </a:txBody>
                  <a:tcPr marL="9525" marR="9525" marT="9525" marB="0" anchor="ctr"/>
                </a:tc>
                <a:tc>
                  <a:txBody>
                    <a:bodyPr/>
                    <a:lstStyle/>
                    <a:p>
                      <a:r>
                        <a:rPr lang="tr-TR" dirty="0" smtClean="0"/>
                        <a:t>(98-98)x5x24 = 0</a:t>
                      </a:r>
                      <a:endParaRPr lang="tr-TR" dirty="0"/>
                    </a:p>
                  </a:txBody>
                  <a:tcPr/>
                </a:tc>
                <a:tc>
                  <a:txBody>
                    <a:bodyPr/>
                    <a:lstStyle/>
                    <a:p>
                      <a:pPr algn="ctr"/>
                      <a:r>
                        <a:rPr lang="tr-TR" dirty="0" smtClean="0"/>
                        <a:t>60,0</a:t>
                      </a:r>
                      <a:endParaRPr lang="tr-TR" dirty="0"/>
                    </a:p>
                  </a:txBody>
                  <a:tcPr/>
                </a:tc>
              </a:tr>
              <a:tr h="353356">
                <a:tc>
                  <a:txBody>
                    <a:bodyPr/>
                    <a:lstStyle/>
                    <a:p>
                      <a:pPr algn="ctr" fontAlgn="b"/>
                      <a:r>
                        <a:rPr lang="tr-TR" sz="1800" kern="1200" dirty="0">
                          <a:solidFill>
                            <a:schemeClr val="dk1"/>
                          </a:solidFill>
                          <a:latin typeface="+mn-lt"/>
                          <a:ea typeface="+mn-ea"/>
                          <a:cs typeface="+mn-cs"/>
                        </a:rPr>
                        <a:t>100</a:t>
                      </a:r>
                    </a:p>
                  </a:txBody>
                  <a:tcPr marL="9525" marR="9525" marT="9525" marB="0" anchor="ctr"/>
                </a:tc>
                <a:tc>
                  <a:txBody>
                    <a:bodyPr/>
                    <a:lstStyle/>
                    <a:p>
                      <a:r>
                        <a:rPr lang="tr-TR" dirty="0" smtClean="0"/>
                        <a:t>(100-98)x5x24 = 240</a:t>
                      </a:r>
                      <a:endParaRPr lang="tr-TR" dirty="0"/>
                    </a:p>
                  </a:txBody>
                  <a:tcPr/>
                </a:tc>
                <a:tc>
                  <a:txBody>
                    <a:bodyPr/>
                    <a:lstStyle/>
                    <a:p>
                      <a:pPr algn="ctr"/>
                      <a:r>
                        <a:rPr lang="tr-TR" dirty="0" smtClean="0"/>
                        <a:t>57,6</a:t>
                      </a:r>
                      <a:endParaRPr lang="tr-TR" dirty="0"/>
                    </a:p>
                  </a:txBody>
                  <a:tcPr/>
                </a:tc>
              </a:tr>
              <a:tr h="353356">
                <a:tc>
                  <a:txBody>
                    <a:bodyPr/>
                    <a:lstStyle/>
                    <a:p>
                      <a:pPr algn="ctr"/>
                      <a:r>
                        <a:rPr lang="tr-TR" sz="1800" kern="1200" dirty="0" smtClean="0">
                          <a:solidFill>
                            <a:schemeClr val="dk1"/>
                          </a:solidFill>
                          <a:latin typeface="+mn-lt"/>
                          <a:ea typeface="+mn-ea"/>
                          <a:cs typeface="+mn-cs"/>
                        </a:rPr>
                        <a:t>96</a:t>
                      </a:r>
                      <a:endParaRPr lang="tr-TR" sz="1800" kern="1200" dirty="0">
                        <a:solidFill>
                          <a:schemeClr val="dk1"/>
                        </a:solidFill>
                        <a:latin typeface="+mn-lt"/>
                        <a:ea typeface="+mn-ea"/>
                        <a:cs typeface="+mn-cs"/>
                      </a:endParaRPr>
                    </a:p>
                  </a:txBody>
                  <a:tcPr anchor="ctr"/>
                </a:tc>
                <a:tc>
                  <a:txBody>
                    <a:bodyPr/>
                    <a:lstStyle/>
                    <a:p>
                      <a:r>
                        <a:rPr lang="tr-TR" dirty="0" smtClean="0"/>
                        <a:t>(96-98)x5x24 = -240</a:t>
                      </a:r>
                    </a:p>
                  </a:txBody>
                  <a:tcPr/>
                </a:tc>
                <a:tc>
                  <a:txBody>
                    <a:bodyPr/>
                    <a:lstStyle/>
                    <a:p>
                      <a:pPr algn="ctr"/>
                      <a:r>
                        <a:rPr lang="tr-TR" dirty="0" smtClean="0"/>
                        <a:t>55,2</a:t>
                      </a:r>
                    </a:p>
                  </a:txBody>
                  <a:tcPr/>
                </a:tc>
              </a:tr>
            </a:tbl>
          </a:graphicData>
        </a:graphic>
      </p:graphicFrame>
    </p:spTree>
    <p:extLst>
      <p:ext uri="{BB962C8B-B14F-4D97-AF65-F5344CB8AC3E}">
        <p14:creationId xmlns:p14="http://schemas.microsoft.com/office/powerpoint/2010/main" val="278071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75887"/>
            <a:ext cx="7561262" cy="366731"/>
          </a:xfrm>
          <a:prstGeom prst="rect">
            <a:avLst/>
          </a:prstGeom>
        </p:spPr>
        <p:txBody>
          <a:bodyPr wrap="square" lIns="73626" tIns="36812" rIns="73626" bIns="36812">
            <a:spAutoFit/>
          </a:bodyPr>
          <a:lstStyle/>
          <a:p>
            <a:pPr algn="ctr" defTabSz="368177"/>
            <a:r>
              <a:rPr lang="tr-TR" sz="1900" b="1" dirty="0" smtClean="0">
                <a:solidFill>
                  <a:prstClr val="white"/>
                </a:solidFill>
                <a:cs typeface="Arial"/>
              </a:rPr>
              <a:t>VİOP’TA İŞLEM GÖREN VADELİ İŞLEM SÖZLEŞMELERİ</a:t>
            </a:r>
            <a:endParaRPr lang="en-US" sz="1900" b="1" dirty="0">
              <a:solidFill>
                <a:prstClr val="white"/>
              </a:solidFill>
              <a:cs typeface="Arial"/>
            </a:endParaRPr>
          </a:p>
        </p:txBody>
      </p:sp>
      <p:graphicFrame>
        <p:nvGraphicFramePr>
          <p:cNvPr id="6" name="Diagram 5"/>
          <p:cNvGraphicFramePr/>
          <p:nvPr>
            <p:extLst>
              <p:ext uri="{D42A27DB-BD31-4B8C-83A1-F6EECF244321}">
                <p14:modId xmlns:p14="http://schemas.microsoft.com/office/powerpoint/2010/main" val="1505363609"/>
              </p:ext>
            </p:extLst>
          </p:nvPr>
        </p:nvGraphicFramePr>
        <p:xfrm>
          <a:off x="287557" y="490323"/>
          <a:ext cx="7239735" cy="45879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7975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86317"/>
            <a:ext cx="7561262" cy="397529"/>
          </a:xfrm>
          <a:prstGeom prst="rect">
            <a:avLst/>
          </a:prstGeom>
        </p:spPr>
        <p:txBody>
          <a:bodyPr wrap="square" lIns="73645" tIns="36822" rIns="73645" bIns="36822">
            <a:spAutoFit/>
          </a:bodyPr>
          <a:lstStyle/>
          <a:p>
            <a:pPr algn="ctr"/>
            <a:r>
              <a:rPr lang="tr-TR" sz="2100" b="1" dirty="0" smtClean="0">
                <a:solidFill>
                  <a:schemeClr val="bg1"/>
                </a:solidFill>
                <a:cs typeface="Arial"/>
              </a:rPr>
              <a:t>WEBİNARLARIMIZ</a:t>
            </a:r>
            <a:endParaRPr lang="tr-TR" sz="2100" b="1" dirty="0">
              <a:solidFill>
                <a:schemeClr val="bg1"/>
              </a:solidFill>
              <a:cs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8020" y="3101622"/>
            <a:ext cx="2385223" cy="174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719513" y="715728"/>
            <a:ext cx="2397112" cy="2462213"/>
          </a:xfrm>
          <a:prstGeom prst="rect">
            <a:avLst/>
          </a:prstGeom>
          <a:noFill/>
        </p:spPr>
        <p:txBody>
          <a:bodyPr wrap="square" rtlCol="0">
            <a:spAutoFit/>
          </a:bodyPr>
          <a:lstStyle/>
          <a:p>
            <a:r>
              <a:rPr lang="tr-TR" b="1" dirty="0"/>
              <a:t>21 Ekim 2015</a:t>
            </a:r>
            <a:r>
              <a:rPr lang="tr-TR" dirty="0"/>
              <a:t>’te Borsa İstanbul VİOP tarafından ilk defa gerçekleştiren online eğitim (webinar) yoğun talep </a:t>
            </a:r>
            <a:r>
              <a:rPr lang="tr-TR" dirty="0" smtClean="0"/>
              <a:t>gördü. </a:t>
            </a:r>
            <a:r>
              <a:rPr lang="tr-TR" dirty="0"/>
              <a:t>Opsiyon sözleşmelerinde temel konuların ele alındığı eğitime Türkiye’nin 42 farklı ilinden 250’yi aşkın yatırımcı kayıt </a:t>
            </a:r>
            <a:r>
              <a:rPr lang="tr-TR" dirty="0" smtClean="0"/>
              <a:t>yaptırdı.</a:t>
            </a:r>
            <a:r>
              <a:rPr lang="tr-TR" dirty="0"/>
              <a:t/>
            </a:r>
            <a:br>
              <a:rPr lang="tr-TR" dirty="0"/>
            </a:br>
            <a:endParaRPr lang="tr-TR"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316" y="700415"/>
            <a:ext cx="2233761" cy="1685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66316" y="2497858"/>
            <a:ext cx="2341308" cy="1169551"/>
          </a:xfrm>
          <a:prstGeom prst="rect">
            <a:avLst/>
          </a:prstGeom>
          <a:noFill/>
        </p:spPr>
        <p:txBody>
          <a:bodyPr wrap="square" rtlCol="0">
            <a:spAutoFit/>
          </a:bodyPr>
          <a:lstStyle/>
          <a:p>
            <a:r>
              <a:rPr lang="tr-TR" b="1" dirty="0" smtClean="0"/>
              <a:t>10 Aralık 2015</a:t>
            </a:r>
            <a:r>
              <a:rPr lang="tr-TR" dirty="0" smtClean="0"/>
              <a:t>’te ikincisi gerçekleştrilen webinar etkinliğinde DolarTL Opsiyon Sözleşmeleri ve opsiyon stratejileri üzerinde duruldu.</a:t>
            </a:r>
            <a:endParaRPr lang="tr-TR"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5256" y="2497858"/>
            <a:ext cx="2268580" cy="1562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16625" y="732220"/>
            <a:ext cx="2127013" cy="1600438"/>
          </a:xfrm>
          <a:prstGeom prst="rect">
            <a:avLst/>
          </a:prstGeom>
          <a:noFill/>
        </p:spPr>
        <p:txBody>
          <a:bodyPr wrap="square" rtlCol="0">
            <a:spAutoFit/>
          </a:bodyPr>
          <a:lstStyle/>
          <a:p>
            <a:r>
              <a:rPr lang="tr-TR" b="1" dirty="0" smtClean="0"/>
              <a:t>17 Mart 2016</a:t>
            </a:r>
            <a:r>
              <a:rPr lang="tr-TR" dirty="0" smtClean="0"/>
              <a:t>’da üçüncüsü gerçekleştirilen </a:t>
            </a:r>
            <a:r>
              <a:rPr lang="tr-TR" dirty="0" err="1" smtClean="0"/>
              <a:t>webinarda</a:t>
            </a:r>
            <a:r>
              <a:rPr lang="tr-TR" dirty="0" smtClean="0"/>
              <a:t> pay sözleşmelerine eklenen yeni dayanak varlıklar ve </a:t>
            </a:r>
            <a:r>
              <a:rPr lang="tr-TR" dirty="0" err="1" smtClean="0"/>
              <a:t>özsermaye</a:t>
            </a:r>
            <a:r>
              <a:rPr lang="tr-TR" dirty="0" smtClean="0"/>
              <a:t> halleri konusu katılımcılara aktarıldı.</a:t>
            </a:r>
            <a:endParaRPr lang="tr-TR" dirty="0"/>
          </a:p>
        </p:txBody>
      </p:sp>
    </p:spTree>
    <p:extLst>
      <p:ext uri="{BB962C8B-B14F-4D97-AF65-F5344CB8AC3E}">
        <p14:creationId xmlns:p14="http://schemas.microsoft.com/office/powerpoint/2010/main" val="2059938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627" y="988270"/>
            <a:ext cx="2577447" cy="1817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 y="75887"/>
            <a:ext cx="7561262" cy="366761"/>
          </a:xfrm>
          <a:prstGeom prst="rect">
            <a:avLst/>
          </a:prstGeom>
        </p:spPr>
        <p:txBody>
          <a:bodyPr wrap="square" lIns="73655" tIns="36827" rIns="73655" bIns="36827">
            <a:spAutoFit/>
          </a:bodyPr>
          <a:lstStyle/>
          <a:p>
            <a:pPr algn="ctr"/>
            <a:r>
              <a:rPr lang="tr-TR" sz="1900" b="1" dirty="0" smtClean="0">
                <a:solidFill>
                  <a:schemeClr val="bg1"/>
                </a:solidFill>
                <a:cs typeface="Arial"/>
              </a:rPr>
              <a:t>ELEKTRİK VADELİ İŞLEM SÖZLEŞMELERİ</a:t>
            </a:r>
            <a:endParaRPr lang="tr-TR" sz="1600" b="1" dirty="0">
              <a:solidFill>
                <a:schemeClr val="bg1"/>
              </a:solidFill>
              <a:cs typeface="Arial"/>
            </a:endParaRPr>
          </a:p>
        </p:txBody>
      </p:sp>
      <p:pic>
        <p:nvPicPr>
          <p:cNvPr id="1027" name="Picture 3" descr="C:\Users\gizem.nayir\AppData\Local\Microsoft\Windows\Temporary Internet Files\Content.Outlook\XBP7G3GR\enerji kapak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9814" y="988270"/>
            <a:ext cx="1953246" cy="36352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izem.nayir\AppData\Local\Microsoft\Windows\Temporary Internet Files\Content.Outlook\XBP7G3GR\enerji kapak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8310" y="993758"/>
            <a:ext cx="1953246" cy="362978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049" y="3009900"/>
            <a:ext cx="2555025" cy="1608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79231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5400000">
            <a:off x="1526303" y="2882944"/>
            <a:ext cx="2436460" cy="1313"/>
          </a:xfrm>
          <a:prstGeom prst="line">
            <a:avLst/>
          </a:pr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tretch>
            <a:fillRect/>
          </a:stretch>
        </p:blipFill>
        <p:spPr>
          <a:xfrm>
            <a:off x="670355" y="1665370"/>
            <a:ext cx="1642490" cy="2025644"/>
          </a:xfrm>
          <a:prstGeom prst="rect">
            <a:avLst/>
          </a:prstGeom>
        </p:spPr>
      </p:pic>
      <p:sp>
        <p:nvSpPr>
          <p:cNvPr id="8" name="Rectangle 7"/>
          <p:cNvSpPr/>
          <p:nvPr/>
        </p:nvSpPr>
        <p:spPr>
          <a:xfrm>
            <a:off x="1" y="88198"/>
            <a:ext cx="7561262" cy="366761"/>
          </a:xfrm>
          <a:prstGeom prst="rect">
            <a:avLst/>
          </a:prstGeom>
        </p:spPr>
        <p:txBody>
          <a:bodyPr wrap="square" lIns="73655" tIns="36827" rIns="73655" bIns="36827">
            <a:spAutoFit/>
          </a:bodyPr>
          <a:lstStyle/>
          <a:p>
            <a:pPr algn="ctr"/>
            <a:r>
              <a:rPr lang="tr-TR" sz="1900" b="1" dirty="0" smtClean="0">
                <a:solidFill>
                  <a:schemeClr val="bg1"/>
                </a:solidFill>
                <a:cs typeface="Arial"/>
              </a:rPr>
              <a:t>TEŞEKKÜRLER</a:t>
            </a:r>
            <a:endParaRPr lang="en-US" sz="1900" b="1" dirty="0">
              <a:solidFill>
                <a:schemeClr val="bg1"/>
              </a:solidFill>
              <a:cs typeface="Arial"/>
            </a:endParaRPr>
          </a:p>
        </p:txBody>
      </p:sp>
      <p:sp>
        <p:nvSpPr>
          <p:cNvPr id="9" name="TextBox 8"/>
          <p:cNvSpPr txBox="1"/>
          <p:nvPr/>
        </p:nvSpPr>
        <p:spPr>
          <a:xfrm>
            <a:off x="3035952" y="454959"/>
            <a:ext cx="2498073" cy="4546595"/>
          </a:xfrm>
          <a:prstGeom prst="rect">
            <a:avLst/>
          </a:prstGeom>
          <a:noFill/>
        </p:spPr>
        <p:txBody>
          <a:bodyPr wrap="square" lIns="113504" tIns="56752" rIns="113504" bIns="56752" rtlCol="0">
            <a:spAutoFit/>
          </a:bodyPr>
          <a:lstStyle/>
          <a:p>
            <a:endParaRPr lang="tr-TR" sz="1200" u="sng" dirty="0">
              <a:solidFill>
                <a:schemeClr val="tx1">
                  <a:lumMod val="85000"/>
                  <a:lumOff val="15000"/>
                </a:schemeClr>
              </a:solidFill>
              <a:effectLst>
                <a:outerShdw blurRad="38100" dist="38100" dir="2700000" algn="tl">
                  <a:srgbClr val="000000">
                    <a:alpha val="43137"/>
                  </a:srgbClr>
                </a:outerShdw>
              </a:effectLst>
              <a:cs typeface="Arial" pitchFamily="34" charset="0"/>
            </a:endParaRPr>
          </a:p>
          <a:p>
            <a:r>
              <a:rPr lang="tr-TR" sz="1200" b="1" dirty="0">
                <a:solidFill>
                  <a:schemeClr val="tx1">
                    <a:lumMod val="85000"/>
                    <a:lumOff val="15000"/>
                  </a:schemeClr>
                </a:solidFill>
                <a:cs typeface="Arial" pitchFamily="34" charset="0"/>
              </a:rPr>
              <a:t>Kamil GÜZEL</a:t>
            </a:r>
          </a:p>
          <a:p>
            <a:r>
              <a:rPr lang="tr-TR" sz="1200" dirty="0" smtClean="0">
                <a:solidFill>
                  <a:schemeClr val="tx1">
                    <a:lumMod val="85000"/>
                    <a:lumOff val="15000"/>
                  </a:schemeClr>
                </a:solidFill>
                <a:cs typeface="Arial" pitchFamily="34" charset="0"/>
              </a:rPr>
              <a:t>VİOP</a:t>
            </a:r>
          </a:p>
          <a:p>
            <a:r>
              <a:rPr lang="tr-TR" sz="1200" dirty="0" smtClean="0">
                <a:solidFill>
                  <a:schemeClr val="tx1">
                    <a:lumMod val="85000"/>
                    <a:lumOff val="15000"/>
                  </a:schemeClr>
                </a:solidFill>
                <a:cs typeface="Arial" pitchFamily="34" charset="0"/>
              </a:rPr>
              <a:t>Müdür</a:t>
            </a:r>
            <a:endParaRPr lang="tr-TR" sz="1200" dirty="0">
              <a:solidFill>
                <a:schemeClr val="tx1">
                  <a:lumMod val="85000"/>
                  <a:lumOff val="15000"/>
                </a:schemeClr>
              </a:solidFill>
              <a:cs typeface="Arial" pitchFamily="34" charset="0"/>
            </a:endParaRPr>
          </a:p>
          <a:p>
            <a:r>
              <a:rPr lang="tr-TR" sz="1200" dirty="0">
                <a:solidFill>
                  <a:schemeClr val="tx1">
                    <a:lumMod val="85000"/>
                    <a:lumOff val="15000"/>
                  </a:schemeClr>
                </a:solidFill>
                <a:cs typeface="Arial" pitchFamily="34" charset="0"/>
              </a:rPr>
              <a:t>Tel: </a:t>
            </a:r>
            <a:r>
              <a:rPr lang="en-US" sz="1200" dirty="0">
                <a:solidFill>
                  <a:schemeClr val="tx1">
                    <a:lumMod val="85000"/>
                    <a:lumOff val="15000"/>
                  </a:schemeClr>
                </a:solidFill>
                <a:cs typeface="Arial" pitchFamily="34" charset="0"/>
              </a:rPr>
              <a:t>+90 212 298 25 </a:t>
            </a:r>
            <a:r>
              <a:rPr lang="tr-TR" sz="1200" dirty="0">
                <a:solidFill>
                  <a:schemeClr val="tx1">
                    <a:lumMod val="85000"/>
                    <a:lumOff val="15000"/>
                  </a:schemeClr>
                </a:solidFill>
                <a:cs typeface="Arial" pitchFamily="34" charset="0"/>
              </a:rPr>
              <a:t>65</a:t>
            </a:r>
          </a:p>
          <a:p>
            <a:r>
              <a:rPr lang="tr-TR" sz="1200" dirty="0" smtClean="0">
                <a:solidFill>
                  <a:schemeClr val="tx1">
                    <a:lumMod val="85000"/>
                    <a:lumOff val="15000"/>
                  </a:schemeClr>
                </a:solidFill>
                <a:cs typeface="Arial" pitchFamily="34" charset="0"/>
                <a:hlinkClick r:id="rId4"/>
              </a:rPr>
              <a:t>kamil.guzel@borsaistanbul.com</a:t>
            </a:r>
            <a:r>
              <a:rPr lang="tr-TR" sz="1200" dirty="0" smtClean="0">
                <a:solidFill>
                  <a:schemeClr val="tx1">
                    <a:lumMod val="85000"/>
                    <a:lumOff val="15000"/>
                  </a:schemeClr>
                </a:solidFill>
                <a:cs typeface="Arial" pitchFamily="34" charset="0"/>
              </a:rPr>
              <a:t> </a:t>
            </a:r>
            <a:endParaRPr lang="tr-TR" sz="1200" dirty="0">
              <a:solidFill>
                <a:schemeClr val="tx1">
                  <a:lumMod val="85000"/>
                  <a:lumOff val="15000"/>
                </a:schemeClr>
              </a:solidFill>
              <a:cs typeface="Arial" pitchFamily="34" charset="0"/>
            </a:endParaRPr>
          </a:p>
          <a:p>
            <a:endParaRPr lang="tr-TR" sz="1200" b="1" dirty="0" smtClean="0">
              <a:solidFill>
                <a:schemeClr val="tx1">
                  <a:lumMod val="85000"/>
                  <a:lumOff val="15000"/>
                </a:schemeClr>
              </a:solidFill>
              <a:latin typeface="+mj-lt"/>
              <a:cs typeface="Arial" pitchFamily="34" charset="0"/>
            </a:endParaRPr>
          </a:p>
          <a:p>
            <a:r>
              <a:rPr lang="tr-TR" sz="1200" b="1" dirty="0" smtClean="0">
                <a:solidFill>
                  <a:schemeClr val="tx1">
                    <a:lumMod val="85000"/>
                    <a:lumOff val="15000"/>
                  </a:schemeClr>
                </a:solidFill>
                <a:latin typeface="+mj-lt"/>
                <a:cs typeface="Arial" pitchFamily="34" charset="0"/>
              </a:rPr>
              <a:t>Arif Onur ÖZYILDIRIM</a:t>
            </a:r>
          </a:p>
          <a:p>
            <a:r>
              <a:rPr lang="tr-TR" sz="1200" b="1" dirty="0" smtClean="0">
                <a:solidFill>
                  <a:schemeClr val="tx1">
                    <a:lumMod val="85000"/>
                    <a:lumOff val="15000"/>
                  </a:schemeClr>
                </a:solidFill>
                <a:latin typeface="+mj-lt"/>
                <a:cs typeface="Arial" pitchFamily="34" charset="0"/>
              </a:rPr>
              <a:t>Bayram Veli SALUR</a:t>
            </a:r>
          </a:p>
          <a:p>
            <a:r>
              <a:rPr lang="tr-TR" sz="1200" b="1" dirty="0" smtClean="0">
                <a:solidFill>
                  <a:schemeClr val="tx1">
                    <a:lumMod val="85000"/>
                    <a:lumOff val="15000"/>
                  </a:schemeClr>
                </a:solidFill>
                <a:latin typeface="+mj-lt"/>
                <a:cs typeface="Arial" pitchFamily="34" charset="0"/>
              </a:rPr>
              <a:t>Ceyda  ÜSTÜN</a:t>
            </a:r>
          </a:p>
          <a:p>
            <a:r>
              <a:rPr lang="tr-TR" sz="1200" b="1" dirty="0" smtClean="0">
                <a:solidFill>
                  <a:schemeClr val="tx1">
                    <a:lumMod val="85000"/>
                    <a:lumOff val="15000"/>
                  </a:schemeClr>
                </a:solidFill>
                <a:latin typeface="+mj-lt"/>
                <a:cs typeface="Arial" pitchFamily="34" charset="0"/>
              </a:rPr>
              <a:t>Çiğdem ERKEN</a:t>
            </a:r>
          </a:p>
          <a:p>
            <a:r>
              <a:rPr lang="tr-TR" sz="1200" b="1" dirty="0" smtClean="0">
                <a:solidFill>
                  <a:schemeClr val="tx1">
                    <a:lumMod val="85000"/>
                    <a:lumOff val="15000"/>
                  </a:schemeClr>
                </a:solidFill>
                <a:latin typeface="+mj-lt"/>
                <a:cs typeface="Arial" pitchFamily="34" charset="0"/>
              </a:rPr>
              <a:t>Gizem NAYİR</a:t>
            </a:r>
          </a:p>
          <a:p>
            <a:r>
              <a:rPr lang="tr-TR" sz="1200" b="1" dirty="0" smtClean="0">
                <a:solidFill>
                  <a:schemeClr val="tx1">
                    <a:lumMod val="85000"/>
                    <a:lumOff val="15000"/>
                  </a:schemeClr>
                </a:solidFill>
                <a:latin typeface="+mj-lt"/>
                <a:cs typeface="Arial" pitchFamily="34" charset="0"/>
              </a:rPr>
              <a:t>Gülhan İNAL</a:t>
            </a:r>
          </a:p>
          <a:p>
            <a:r>
              <a:rPr lang="tr-TR" sz="1200" b="1" dirty="0" smtClean="0">
                <a:solidFill>
                  <a:schemeClr val="tx1">
                    <a:lumMod val="85000"/>
                    <a:lumOff val="15000"/>
                  </a:schemeClr>
                </a:solidFill>
                <a:latin typeface="+mj-lt"/>
                <a:cs typeface="Arial" pitchFamily="34" charset="0"/>
              </a:rPr>
              <a:t>Hakan KAYA</a:t>
            </a:r>
          </a:p>
          <a:p>
            <a:r>
              <a:rPr lang="tr-TR" sz="1200" b="1" dirty="0" smtClean="0">
                <a:solidFill>
                  <a:schemeClr val="tx1">
                    <a:lumMod val="85000"/>
                    <a:lumOff val="15000"/>
                  </a:schemeClr>
                </a:solidFill>
                <a:latin typeface="+mj-lt"/>
                <a:cs typeface="Arial" pitchFamily="34" charset="0"/>
              </a:rPr>
              <a:t>Kemal Burçak KAPLAN</a:t>
            </a:r>
          </a:p>
          <a:p>
            <a:r>
              <a:rPr lang="tr-TR" sz="1200" b="1" dirty="0" smtClean="0">
                <a:solidFill>
                  <a:schemeClr val="tx1">
                    <a:lumMod val="85000"/>
                    <a:lumOff val="15000"/>
                  </a:schemeClr>
                </a:solidFill>
                <a:latin typeface="+mj-lt"/>
                <a:cs typeface="Arial" pitchFamily="34" charset="0"/>
              </a:rPr>
              <a:t>Kenan YÜCESOY</a:t>
            </a:r>
          </a:p>
          <a:p>
            <a:r>
              <a:rPr lang="tr-TR" sz="1200" b="1" dirty="0" smtClean="0">
                <a:solidFill>
                  <a:schemeClr val="tx1">
                    <a:lumMod val="85000"/>
                    <a:lumOff val="15000"/>
                  </a:schemeClr>
                </a:solidFill>
                <a:latin typeface="+mj-lt"/>
                <a:cs typeface="Arial" pitchFamily="34" charset="0"/>
              </a:rPr>
              <a:t>Onur OLGUN</a:t>
            </a:r>
          </a:p>
          <a:p>
            <a:r>
              <a:rPr lang="tr-TR" sz="1200" b="1" dirty="0" smtClean="0">
                <a:solidFill>
                  <a:schemeClr val="tx1">
                    <a:lumMod val="85000"/>
                    <a:lumOff val="15000"/>
                  </a:schemeClr>
                </a:solidFill>
                <a:latin typeface="+mj-lt"/>
                <a:cs typeface="Arial" pitchFamily="34" charset="0"/>
              </a:rPr>
              <a:t>Onur ÜSTÜNDAĞ</a:t>
            </a:r>
          </a:p>
          <a:p>
            <a:r>
              <a:rPr lang="tr-TR" sz="1200" b="1" dirty="0" smtClean="0">
                <a:solidFill>
                  <a:schemeClr val="tx1">
                    <a:lumMod val="85000"/>
                    <a:lumOff val="15000"/>
                  </a:schemeClr>
                </a:solidFill>
                <a:latin typeface="+mj-lt"/>
                <a:cs typeface="Arial" pitchFamily="34" charset="0"/>
              </a:rPr>
              <a:t>Tuğçe TOKEM GÜRSÖZ</a:t>
            </a:r>
          </a:p>
          <a:p>
            <a:r>
              <a:rPr lang="tr-TR" sz="1200" b="1" dirty="0" smtClean="0">
                <a:solidFill>
                  <a:schemeClr val="tx1">
                    <a:lumMod val="85000"/>
                    <a:lumOff val="15000"/>
                  </a:schemeClr>
                </a:solidFill>
                <a:latin typeface="+mj-lt"/>
                <a:cs typeface="Arial" pitchFamily="34" charset="0"/>
              </a:rPr>
              <a:t>Sedat UĞUR</a:t>
            </a:r>
          </a:p>
          <a:p>
            <a:r>
              <a:rPr lang="tr-TR" sz="1200" b="1" dirty="0" smtClean="0">
                <a:solidFill>
                  <a:schemeClr val="tx1">
                    <a:lumMod val="85000"/>
                    <a:lumOff val="15000"/>
                  </a:schemeClr>
                </a:solidFill>
                <a:latin typeface="+mj-lt"/>
                <a:cs typeface="Arial" pitchFamily="34" charset="0"/>
              </a:rPr>
              <a:t>Yaprak TURAN</a:t>
            </a:r>
          </a:p>
          <a:p>
            <a:endParaRPr lang="tr-TR" sz="1200" b="1" dirty="0">
              <a:solidFill>
                <a:schemeClr val="tx1">
                  <a:lumMod val="85000"/>
                  <a:lumOff val="15000"/>
                </a:schemeClr>
              </a:solidFill>
              <a:latin typeface="+mj-lt"/>
              <a:cs typeface="Arial" pitchFamily="34" charset="0"/>
            </a:endParaRPr>
          </a:p>
          <a:p>
            <a:endParaRPr lang="en-US" sz="1200" u="sng" dirty="0">
              <a:solidFill>
                <a:schemeClr val="tx1">
                  <a:lumMod val="85000"/>
                  <a:lumOff val="15000"/>
                </a:schemeClr>
              </a:solidFill>
              <a:effectLst>
                <a:outerShdw blurRad="38100" dist="38100" dir="2700000" algn="tl">
                  <a:srgbClr val="000000">
                    <a:alpha val="43137"/>
                  </a:srgbClr>
                </a:outerShdw>
              </a:effectLst>
              <a:latin typeface="+mj-lt"/>
              <a:cs typeface="Arial" pitchFamily="34" charset="0"/>
            </a:endParaRPr>
          </a:p>
          <a:p>
            <a:endParaRPr lang="en-US" sz="1200" u="sng" dirty="0">
              <a:solidFill>
                <a:schemeClr val="tx1">
                  <a:lumMod val="85000"/>
                  <a:lumOff val="15000"/>
                </a:schemeClr>
              </a:solidFill>
              <a:effectLst>
                <a:outerShdw blurRad="38100" dist="38100" dir="2700000" algn="tl">
                  <a:srgbClr val="000000">
                    <a:alpha val="43137"/>
                  </a:srgbClr>
                </a:outerShdw>
              </a:effectLst>
              <a:latin typeface="+mj-lt"/>
              <a:cs typeface="Arial" pitchFamily="34" charset="0"/>
            </a:endParaRPr>
          </a:p>
        </p:txBody>
      </p:sp>
    </p:spTree>
    <p:extLst>
      <p:ext uri="{BB962C8B-B14F-4D97-AF65-F5344CB8AC3E}">
        <p14:creationId xmlns:p14="http://schemas.microsoft.com/office/powerpoint/2010/main" val="2119955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12637302"/>
              </p:ext>
            </p:extLst>
          </p:nvPr>
        </p:nvGraphicFramePr>
        <p:xfrm>
          <a:off x="446161" y="1041889"/>
          <a:ext cx="6192588" cy="3158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0" y="75888"/>
            <a:ext cx="7561263" cy="366761"/>
          </a:xfrm>
          <a:prstGeom prst="rect">
            <a:avLst/>
          </a:prstGeom>
        </p:spPr>
        <p:txBody>
          <a:bodyPr wrap="square" lIns="73655" tIns="36827" rIns="73655" bIns="36827">
            <a:spAutoFit/>
          </a:bodyPr>
          <a:lstStyle/>
          <a:p>
            <a:pPr algn="ctr"/>
            <a:r>
              <a:rPr lang="tr-TR" sz="1900" b="1" dirty="0" smtClean="0">
                <a:solidFill>
                  <a:schemeClr val="bg1"/>
                </a:solidFill>
                <a:cs typeface="Arial"/>
              </a:rPr>
              <a:t>VİOP’TA İŞLEM GÖREN OPSİYON SÖZLEŞMELERİ</a:t>
            </a:r>
            <a:endParaRPr lang="en-US" sz="1900" b="1" dirty="0">
              <a:solidFill>
                <a:schemeClr val="bg1"/>
              </a:solidFill>
              <a:cs typeface="Arial"/>
            </a:endParaRPr>
          </a:p>
        </p:txBody>
      </p:sp>
    </p:spTree>
    <p:extLst>
      <p:ext uri="{BB962C8B-B14F-4D97-AF65-F5344CB8AC3E}">
        <p14:creationId xmlns:p14="http://schemas.microsoft.com/office/powerpoint/2010/main" val="927551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75887"/>
            <a:ext cx="7561262" cy="366761"/>
          </a:xfrm>
          <a:prstGeom prst="rect">
            <a:avLst/>
          </a:prstGeom>
        </p:spPr>
        <p:txBody>
          <a:bodyPr wrap="square" lIns="73655" tIns="36827" rIns="73655" bIns="36827">
            <a:spAutoFit/>
          </a:bodyPr>
          <a:lstStyle/>
          <a:p>
            <a:pPr algn="ctr"/>
            <a:r>
              <a:rPr lang="tr-TR" sz="1900" b="1" dirty="0" smtClean="0">
                <a:solidFill>
                  <a:schemeClr val="bg1"/>
                </a:solidFill>
                <a:cs typeface="Arial"/>
              </a:rPr>
              <a:t>ELEKTRİK VADELİ İŞLEM SÖZLEŞMELERİ</a:t>
            </a:r>
            <a:endParaRPr lang="tr-TR" sz="1600" b="1" dirty="0">
              <a:solidFill>
                <a:schemeClr val="bg1"/>
              </a:solidFill>
              <a:cs typeface="Arial"/>
            </a:endParaRPr>
          </a:p>
        </p:txBody>
      </p:sp>
      <p:sp>
        <p:nvSpPr>
          <p:cNvPr id="11" name="TextBox 10"/>
          <p:cNvSpPr txBox="1"/>
          <p:nvPr/>
        </p:nvSpPr>
        <p:spPr>
          <a:xfrm>
            <a:off x="1118394" y="1433274"/>
            <a:ext cx="5324475" cy="369332"/>
          </a:xfrm>
          <a:prstGeom prst="rect">
            <a:avLst/>
          </a:prstGeom>
          <a:noFill/>
        </p:spPr>
        <p:txBody>
          <a:bodyPr wrap="square" rtlCol="0">
            <a:spAutoFit/>
          </a:bodyPr>
          <a:lstStyle/>
          <a:p>
            <a:r>
              <a:rPr lang="tr-TR" sz="1800" b="1" dirty="0" smtClean="0"/>
              <a:t>Elektrik Vadeli İşlem Sözleşmeleri Aylık İşlem Hacmi</a:t>
            </a:r>
            <a:endParaRPr lang="tr-TR" sz="1800" b="1" dirty="0"/>
          </a:p>
        </p:txBody>
      </p:sp>
      <p:graphicFrame>
        <p:nvGraphicFramePr>
          <p:cNvPr id="9" name="Chart 8"/>
          <p:cNvGraphicFramePr>
            <a:graphicFrameLocks/>
          </p:cNvGraphicFramePr>
          <p:nvPr>
            <p:extLst>
              <p:ext uri="{D42A27DB-BD31-4B8C-83A1-F6EECF244321}">
                <p14:modId xmlns:p14="http://schemas.microsoft.com/office/powerpoint/2010/main" val="3384079334"/>
              </p:ext>
            </p:extLst>
          </p:nvPr>
        </p:nvGraphicFramePr>
        <p:xfrm>
          <a:off x="616013" y="1802606"/>
          <a:ext cx="6329237" cy="321549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63269" y="713855"/>
            <a:ext cx="6834724" cy="628371"/>
          </a:xfrm>
          <a:prstGeom prst="rect">
            <a:avLst/>
          </a:prstGeom>
          <a:noFill/>
        </p:spPr>
        <p:txBody>
          <a:bodyPr wrap="square" lIns="73655" tIns="36827" rIns="73655" bIns="36827" rtlCol="0">
            <a:spAutoFit/>
          </a:bodyPr>
          <a:lstStyle/>
          <a:p>
            <a:pPr marL="285750" indent="-285750">
              <a:buFont typeface="Wingdings" panose="05000000000000000000" pitchFamily="2" charset="2"/>
              <a:buChar char="Ø"/>
            </a:pPr>
            <a:r>
              <a:rPr lang="tr-TR" sz="1800" dirty="0" smtClean="0"/>
              <a:t>2016 yılının ilk üç ayında elektrik vadeli </a:t>
            </a:r>
            <a:r>
              <a:rPr lang="tr-TR" sz="1800" dirty="0"/>
              <a:t>işlem sözleşmeleri </a:t>
            </a:r>
            <a:r>
              <a:rPr lang="tr-TR" sz="1800" dirty="0" smtClean="0"/>
              <a:t>işlem </a:t>
            </a:r>
            <a:r>
              <a:rPr lang="tr-TR" sz="1800" dirty="0"/>
              <a:t>hacmi 2015 yılı işlem hacmini geçerek </a:t>
            </a:r>
            <a:r>
              <a:rPr lang="tr-TR" sz="1800" b="1" dirty="0" smtClean="0">
                <a:solidFill>
                  <a:srgbClr val="FF0000"/>
                </a:solidFill>
              </a:rPr>
              <a:t>927 milyon TL </a:t>
            </a:r>
            <a:r>
              <a:rPr lang="tr-TR" sz="1800" dirty="0" smtClean="0"/>
              <a:t>olmuştur.</a:t>
            </a:r>
            <a:endParaRPr lang="tr-TR" sz="1800" dirty="0"/>
          </a:p>
        </p:txBody>
      </p:sp>
    </p:spTree>
    <p:extLst>
      <p:ext uri="{BB962C8B-B14F-4D97-AF65-F5344CB8AC3E}">
        <p14:creationId xmlns:p14="http://schemas.microsoft.com/office/powerpoint/2010/main" val="2719477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75887"/>
            <a:ext cx="7561262" cy="366761"/>
          </a:xfrm>
          <a:prstGeom prst="rect">
            <a:avLst/>
          </a:prstGeom>
        </p:spPr>
        <p:txBody>
          <a:bodyPr wrap="square" lIns="73655" tIns="36827" rIns="73655" bIns="36827">
            <a:spAutoFit/>
          </a:bodyPr>
          <a:lstStyle/>
          <a:p>
            <a:pPr algn="ctr"/>
            <a:r>
              <a:rPr lang="tr-TR" sz="1900" b="1" dirty="0" smtClean="0">
                <a:solidFill>
                  <a:schemeClr val="bg1"/>
                </a:solidFill>
                <a:cs typeface="Arial"/>
              </a:rPr>
              <a:t>ELEKTRİK VADELİ İŞLEM SÖZLEŞMELERİ</a:t>
            </a:r>
            <a:endParaRPr lang="tr-TR" sz="1600" b="1" dirty="0">
              <a:solidFill>
                <a:schemeClr val="bg1"/>
              </a:solidFill>
              <a:cs typeface="Arial"/>
            </a:endParaRPr>
          </a:p>
        </p:txBody>
      </p:sp>
      <p:sp>
        <p:nvSpPr>
          <p:cNvPr id="4" name="TextBox 3"/>
          <p:cNvSpPr txBox="1"/>
          <p:nvPr/>
        </p:nvSpPr>
        <p:spPr>
          <a:xfrm>
            <a:off x="363269" y="713855"/>
            <a:ext cx="6834724" cy="628371"/>
          </a:xfrm>
          <a:prstGeom prst="rect">
            <a:avLst/>
          </a:prstGeom>
          <a:noFill/>
        </p:spPr>
        <p:txBody>
          <a:bodyPr wrap="square" lIns="73655" tIns="36827" rIns="73655" bIns="36827" rtlCol="0">
            <a:spAutoFit/>
          </a:bodyPr>
          <a:lstStyle/>
          <a:p>
            <a:pPr marL="285750" indent="-285750">
              <a:buFont typeface="Wingdings" panose="05000000000000000000" pitchFamily="2" charset="2"/>
              <a:buChar char="Ø"/>
            </a:pPr>
            <a:r>
              <a:rPr lang="tr-TR" sz="1800" dirty="0"/>
              <a:t>2016 yılının ilk </a:t>
            </a:r>
            <a:r>
              <a:rPr lang="tr-TR" sz="1800" dirty="0" smtClean="0"/>
              <a:t>üç </a:t>
            </a:r>
            <a:r>
              <a:rPr lang="tr-TR" sz="1800" dirty="0"/>
              <a:t>ayında elektrik vadeli işlem sözleşmeleri işlem hacmi 2015 yılı işlem hacmini geçerek </a:t>
            </a:r>
            <a:r>
              <a:rPr lang="tr-TR" sz="1800" b="1" dirty="0" smtClean="0">
                <a:solidFill>
                  <a:srgbClr val="FF0000"/>
                </a:solidFill>
              </a:rPr>
              <a:t>927 </a:t>
            </a:r>
            <a:r>
              <a:rPr lang="tr-TR" sz="1800" b="1" dirty="0">
                <a:solidFill>
                  <a:srgbClr val="FF0000"/>
                </a:solidFill>
              </a:rPr>
              <a:t>milyon TL </a:t>
            </a:r>
            <a:r>
              <a:rPr lang="tr-TR" sz="1800" dirty="0"/>
              <a:t>olmuştur.</a:t>
            </a:r>
          </a:p>
        </p:txBody>
      </p:sp>
      <p:sp>
        <p:nvSpPr>
          <p:cNvPr id="5" name="TextBox 4"/>
          <p:cNvSpPr txBox="1"/>
          <p:nvPr/>
        </p:nvSpPr>
        <p:spPr>
          <a:xfrm>
            <a:off x="681037" y="1633964"/>
            <a:ext cx="6172200" cy="369332"/>
          </a:xfrm>
          <a:prstGeom prst="rect">
            <a:avLst/>
          </a:prstGeom>
          <a:noFill/>
        </p:spPr>
        <p:txBody>
          <a:bodyPr wrap="square" rtlCol="0">
            <a:spAutoFit/>
          </a:bodyPr>
          <a:lstStyle/>
          <a:p>
            <a:pPr algn="ctr"/>
            <a:r>
              <a:rPr lang="tr-TR" sz="1800" b="1" dirty="0" smtClean="0"/>
              <a:t>Toplam </a:t>
            </a:r>
            <a:r>
              <a:rPr lang="en-US" sz="1800" b="1" dirty="0" smtClean="0"/>
              <a:t>İşlem </a:t>
            </a:r>
            <a:r>
              <a:rPr lang="en-US" sz="1800" b="1" dirty="0"/>
              <a:t>Hacmi (TL</a:t>
            </a:r>
            <a:r>
              <a:rPr lang="en-US" sz="1800" b="1" dirty="0" smtClean="0"/>
              <a:t>)</a:t>
            </a:r>
            <a:endParaRPr lang="en-US" sz="1800" b="1" dirty="0"/>
          </a:p>
        </p:txBody>
      </p:sp>
      <p:sp>
        <p:nvSpPr>
          <p:cNvPr id="7" name="TextBox 6"/>
          <p:cNvSpPr txBox="1"/>
          <p:nvPr/>
        </p:nvSpPr>
        <p:spPr>
          <a:xfrm>
            <a:off x="952499" y="5018101"/>
            <a:ext cx="4695825" cy="230832"/>
          </a:xfrm>
          <a:prstGeom prst="rect">
            <a:avLst/>
          </a:prstGeom>
          <a:noFill/>
        </p:spPr>
        <p:txBody>
          <a:bodyPr wrap="square" rtlCol="0">
            <a:spAutoFit/>
          </a:bodyPr>
          <a:lstStyle/>
          <a:p>
            <a:r>
              <a:rPr lang="tr-TR" sz="900" dirty="0"/>
              <a:t>*</a:t>
            </a:r>
            <a:r>
              <a:rPr lang="tr-TR" sz="900" dirty="0" smtClean="0"/>
              <a:t>2016 yılı için ilk üç ay verileri kullanılmıştır.</a:t>
            </a:r>
            <a:endParaRPr lang="en-US" sz="900" dirty="0"/>
          </a:p>
        </p:txBody>
      </p:sp>
      <p:graphicFrame>
        <p:nvGraphicFramePr>
          <p:cNvPr id="8" name="Chart 7"/>
          <p:cNvGraphicFramePr>
            <a:graphicFrameLocks/>
          </p:cNvGraphicFramePr>
          <p:nvPr>
            <p:extLst>
              <p:ext uri="{D42A27DB-BD31-4B8C-83A1-F6EECF244321}">
                <p14:modId xmlns:p14="http://schemas.microsoft.com/office/powerpoint/2010/main" val="2288821229"/>
              </p:ext>
            </p:extLst>
          </p:nvPr>
        </p:nvGraphicFramePr>
        <p:xfrm>
          <a:off x="363269" y="1878161"/>
          <a:ext cx="6765925" cy="29432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8510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75887"/>
            <a:ext cx="7561262" cy="366761"/>
          </a:xfrm>
          <a:prstGeom prst="rect">
            <a:avLst/>
          </a:prstGeom>
        </p:spPr>
        <p:txBody>
          <a:bodyPr wrap="square" lIns="73655" tIns="36827" rIns="73655" bIns="36827">
            <a:spAutoFit/>
          </a:bodyPr>
          <a:lstStyle/>
          <a:p>
            <a:pPr algn="ctr"/>
            <a:r>
              <a:rPr lang="tr-TR" sz="1900" b="1" dirty="0" smtClean="0">
                <a:solidFill>
                  <a:schemeClr val="bg1"/>
                </a:solidFill>
                <a:cs typeface="Arial"/>
              </a:rPr>
              <a:t>ELEKTRİK VADELİ İŞLEM SÖZLEŞMELERİ</a:t>
            </a:r>
            <a:endParaRPr lang="tr-TR" sz="1600" b="1" dirty="0">
              <a:solidFill>
                <a:schemeClr val="bg1"/>
              </a:solidFill>
              <a:cs typeface="Arial"/>
            </a:endParaRPr>
          </a:p>
        </p:txBody>
      </p:sp>
      <p:sp>
        <p:nvSpPr>
          <p:cNvPr id="4" name="TextBox 3"/>
          <p:cNvSpPr txBox="1"/>
          <p:nvPr/>
        </p:nvSpPr>
        <p:spPr>
          <a:xfrm>
            <a:off x="419236" y="719505"/>
            <a:ext cx="6983428" cy="628371"/>
          </a:xfrm>
          <a:prstGeom prst="rect">
            <a:avLst/>
          </a:prstGeom>
          <a:noFill/>
        </p:spPr>
        <p:txBody>
          <a:bodyPr wrap="square" lIns="73655" tIns="36827" rIns="73655" bIns="36827" rtlCol="0">
            <a:spAutoFit/>
          </a:bodyPr>
          <a:lstStyle/>
          <a:p>
            <a:pPr marL="285750" indent="-285750">
              <a:buFont typeface="Wingdings" panose="05000000000000000000" pitchFamily="2" charset="2"/>
              <a:buChar char="Ø"/>
            </a:pPr>
            <a:r>
              <a:rPr lang="tr-TR" sz="1800" dirty="0" smtClean="0"/>
              <a:t>2016 yılının ilk üç ayında Elektrik vadeli işlem sözleşmelerinde 2015 yılının toplamı geçilerek </a:t>
            </a:r>
            <a:r>
              <a:rPr lang="tr-TR" sz="1800" b="1" dirty="0" smtClean="0">
                <a:solidFill>
                  <a:srgbClr val="FF0000"/>
                </a:solidFill>
              </a:rPr>
              <a:t>10.550 MWh </a:t>
            </a:r>
            <a:r>
              <a:rPr lang="tr-TR" sz="1800" dirty="0" smtClean="0"/>
              <a:t>değerinde işlem gerçekleşmiştir.</a:t>
            </a:r>
          </a:p>
        </p:txBody>
      </p:sp>
      <p:sp>
        <p:nvSpPr>
          <p:cNvPr id="5" name="TextBox 4"/>
          <p:cNvSpPr txBox="1"/>
          <p:nvPr/>
        </p:nvSpPr>
        <p:spPr>
          <a:xfrm>
            <a:off x="824850" y="1598483"/>
            <a:ext cx="6172200" cy="369332"/>
          </a:xfrm>
          <a:prstGeom prst="rect">
            <a:avLst/>
          </a:prstGeom>
          <a:noFill/>
        </p:spPr>
        <p:txBody>
          <a:bodyPr wrap="square" rtlCol="0">
            <a:spAutoFit/>
          </a:bodyPr>
          <a:lstStyle/>
          <a:p>
            <a:r>
              <a:rPr lang="en-US" sz="1800" b="1" dirty="0" smtClean="0"/>
              <a:t>E</a:t>
            </a:r>
            <a:r>
              <a:rPr lang="tr-TR" sz="1800" b="1" dirty="0" smtClean="0"/>
              <a:t>lektrik</a:t>
            </a:r>
            <a:r>
              <a:rPr lang="en-US" sz="1800" b="1" dirty="0" smtClean="0"/>
              <a:t> </a:t>
            </a:r>
            <a:r>
              <a:rPr lang="en-US" sz="1800" b="1" dirty="0"/>
              <a:t>Vadeli İşlem </a:t>
            </a:r>
            <a:r>
              <a:rPr lang="en-US" sz="1800" b="1" dirty="0" smtClean="0"/>
              <a:t>Sözleşmeleri İşlem </a:t>
            </a:r>
            <a:r>
              <a:rPr lang="tr-TR" sz="1800" b="1" dirty="0" smtClean="0"/>
              <a:t>Hacmi </a:t>
            </a:r>
            <a:r>
              <a:rPr lang="tr-TR" b="1" dirty="0" smtClean="0"/>
              <a:t>(sözleşme)</a:t>
            </a:r>
            <a:endParaRPr lang="en-US" b="1" dirty="0"/>
          </a:p>
        </p:txBody>
      </p:sp>
      <p:graphicFrame>
        <p:nvGraphicFramePr>
          <p:cNvPr id="10" name="Chart 9"/>
          <p:cNvGraphicFramePr>
            <a:graphicFrameLocks/>
          </p:cNvGraphicFramePr>
          <p:nvPr>
            <p:extLst>
              <p:ext uri="{D42A27DB-BD31-4B8C-83A1-F6EECF244321}">
                <p14:modId xmlns:p14="http://schemas.microsoft.com/office/powerpoint/2010/main" val="3814403736"/>
              </p:ext>
            </p:extLst>
          </p:nvPr>
        </p:nvGraphicFramePr>
        <p:xfrm>
          <a:off x="750498" y="1967815"/>
          <a:ext cx="5814204" cy="274220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952499" y="5018101"/>
            <a:ext cx="4695825" cy="230832"/>
          </a:xfrm>
          <a:prstGeom prst="rect">
            <a:avLst/>
          </a:prstGeom>
          <a:noFill/>
        </p:spPr>
        <p:txBody>
          <a:bodyPr wrap="square" rtlCol="0">
            <a:spAutoFit/>
          </a:bodyPr>
          <a:lstStyle/>
          <a:p>
            <a:r>
              <a:rPr lang="tr-TR" sz="900" dirty="0"/>
              <a:t>*</a:t>
            </a:r>
            <a:r>
              <a:rPr lang="tr-TR" sz="900" dirty="0" smtClean="0"/>
              <a:t>2016 yılı için ilk üç ay verileri kullanılmıştır.</a:t>
            </a:r>
            <a:endParaRPr lang="en-US" sz="900" dirty="0"/>
          </a:p>
        </p:txBody>
      </p:sp>
    </p:spTree>
    <p:extLst>
      <p:ext uri="{BB962C8B-B14F-4D97-AF65-F5344CB8AC3E}">
        <p14:creationId xmlns:p14="http://schemas.microsoft.com/office/powerpoint/2010/main" val="2120262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75887"/>
            <a:ext cx="7561262" cy="612982"/>
          </a:xfrm>
          <a:prstGeom prst="rect">
            <a:avLst/>
          </a:prstGeom>
        </p:spPr>
        <p:txBody>
          <a:bodyPr wrap="square" lIns="73655" tIns="36827" rIns="73655" bIns="36827">
            <a:spAutoFit/>
          </a:bodyPr>
          <a:lstStyle/>
          <a:p>
            <a:pPr algn="ctr"/>
            <a:r>
              <a:rPr lang="tr-TR" sz="1900" b="1" dirty="0" smtClean="0">
                <a:solidFill>
                  <a:schemeClr val="bg1"/>
                </a:solidFill>
                <a:cs typeface="Arial"/>
              </a:rPr>
              <a:t>ELEKTRİK VADELİ İŞLEM SÖZLEŞMELERİ</a:t>
            </a:r>
            <a:endParaRPr lang="tr-TR" sz="1200" b="1" dirty="0">
              <a:solidFill>
                <a:schemeClr val="bg1"/>
              </a:solidFill>
              <a:cs typeface="Arial"/>
            </a:endParaRPr>
          </a:p>
          <a:p>
            <a:pPr algn="ctr"/>
            <a:endParaRPr lang="tr-TR" sz="1600" b="1" dirty="0">
              <a:solidFill>
                <a:schemeClr val="bg1"/>
              </a:solidFill>
              <a:cs typeface="Arial"/>
            </a:endParaRPr>
          </a:p>
        </p:txBody>
      </p:sp>
      <p:sp>
        <p:nvSpPr>
          <p:cNvPr id="6" name="TextBox 5"/>
          <p:cNvSpPr txBox="1"/>
          <p:nvPr/>
        </p:nvSpPr>
        <p:spPr>
          <a:xfrm>
            <a:off x="993781" y="1449940"/>
            <a:ext cx="5477400" cy="369332"/>
          </a:xfrm>
          <a:prstGeom prst="rect">
            <a:avLst/>
          </a:prstGeom>
          <a:noFill/>
        </p:spPr>
        <p:txBody>
          <a:bodyPr wrap="square" rtlCol="0">
            <a:spAutoFit/>
          </a:bodyPr>
          <a:lstStyle/>
          <a:p>
            <a:r>
              <a:rPr lang="tr-TR" sz="1800" b="1" dirty="0" smtClean="0"/>
              <a:t>Elektrik Vadeli İşlem Sözleşmeleri Açık Pozisyon Sayısı</a:t>
            </a:r>
            <a:endParaRPr lang="tr-TR" sz="1800" b="1" dirty="0"/>
          </a:p>
        </p:txBody>
      </p:sp>
      <p:graphicFrame>
        <p:nvGraphicFramePr>
          <p:cNvPr id="5" name="Chart 4"/>
          <p:cNvGraphicFramePr>
            <a:graphicFrameLocks/>
          </p:cNvGraphicFramePr>
          <p:nvPr>
            <p:extLst>
              <p:ext uri="{D42A27DB-BD31-4B8C-83A1-F6EECF244321}">
                <p14:modId xmlns:p14="http://schemas.microsoft.com/office/powerpoint/2010/main" val="32431180"/>
              </p:ext>
            </p:extLst>
          </p:nvPr>
        </p:nvGraphicFramePr>
        <p:xfrm>
          <a:off x="723375" y="1819272"/>
          <a:ext cx="6114511" cy="322695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63270" y="614528"/>
            <a:ext cx="6834724" cy="905370"/>
          </a:xfrm>
          <a:prstGeom prst="rect">
            <a:avLst/>
          </a:prstGeom>
          <a:noFill/>
        </p:spPr>
        <p:txBody>
          <a:bodyPr wrap="square" lIns="73655" tIns="36827" rIns="73655" bIns="36827" rtlCol="0">
            <a:spAutoFit/>
          </a:bodyPr>
          <a:lstStyle/>
          <a:p>
            <a:pPr marL="285750" indent="-285750">
              <a:buFont typeface="Wingdings" panose="05000000000000000000" pitchFamily="2" charset="2"/>
              <a:buChar char="Ø"/>
            </a:pPr>
            <a:r>
              <a:rPr lang="tr-TR" sz="1800" dirty="0" smtClean="0"/>
              <a:t>2016 yılının ilk üç ayında elektrik vadeli </a:t>
            </a:r>
            <a:r>
              <a:rPr lang="tr-TR" sz="1800" dirty="0"/>
              <a:t>işlem sözleşmeleri </a:t>
            </a:r>
            <a:r>
              <a:rPr lang="tr-TR" sz="1800" dirty="0" smtClean="0"/>
              <a:t>ortalama açık pozisyon sayısı 2015 yılı ortalamasını geçerek göre </a:t>
            </a:r>
            <a:r>
              <a:rPr lang="tr-TR" sz="1800" b="1" dirty="0" smtClean="0">
                <a:solidFill>
                  <a:srgbClr val="FF0000"/>
                </a:solidFill>
              </a:rPr>
              <a:t>8.626 adet </a:t>
            </a:r>
            <a:r>
              <a:rPr lang="tr-TR" sz="1800" dirty="0" smtClean="0"/>
              <a:t>olmuştur.</a:t>
            </a:r>
            <a:endParaRPr lang="tr-TR" sz="1800" dirty="0"/>
          </a:p>
        </p:txBody>
      </p:sp>
    </p:spTree>
    <p:extLst>
      <p:ext uri="{BB962C8B-B14F-4D97-AF65-F5344CB8AC3E}">
        <p14:creationId xmlns:p14="http://schemas.microsoft.com/office/powerpoint/2010/main" val="2866298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75887"/>
            <a:ext cx="7561262" cy="366761"/>
          </a:xfrm>
          <a:prstGeom prst="rect">
            <a:avLst/>
          </a:prstGeom>
        </p:spPr>
        <p:txBody>
          <a:bodyPr wrap="square" lIns="73655" tIns="36827" rIns="73655" bIns="36827">
            <a:spAutoFit/>
          </a:bodyPr>
          <a:lstStyle/>
          <a:p>
            <a:pPr algn="ctr"/>
            <a:r>
              <a:rPr lang="tr-TR" sz="1900" b="1" dirty="0" smtClean="0">
                <a:solidFill>
                  <a:schemeClr val="bg1"/>
                </a:solidFill>
                <a:cs typeface="Arial"/>
              </a:rPr>
              <a:t>ELEKTRİK VADELİ İŞLEM SÖZLEŞMELERİ – SÖZLEŞME UNSURLARI</a:t>
            </a:r>
            <a:endParaRPr lang="tr-TR" sz="1600" b="1" dirty="0">
              <a:solidFill>
                <a:schemeClr val="bg1"/>
              </a:solidFill>
              <a:cs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1752277145"/>
              </p:ext>
            </p:extLst>
          </p:nvPr>
        </p:nvGraphicFramePr>
        <p:xfrm>
          <a:off x="180182" y="817929"/>
          <a:ext cx="7200900" cy="3760616"/>
        </p:xfrm>
        <a:graphic>
          <a:graphicData uri="http://schemas.openxmlformats.org/drawingml/2006/table">
            <a:tbl>
              <a:tblPr firstRow="1" bandRow="1">
                <a:tableStyleId>{5940675A-B579-460E-94D1-54222C63F5DA}</a:tableStyleId>
              </a:tblPr>
              <a:tblGrid>
                <a:gridCol w="1685924"/>
                <a:gridCol w="5514976"/>
              </a:tblGrid>
              <a:tr h="345181">
                <a:tc>
                  <a:txBody>
                    <a:bodyPr/>
                    <a:lstStyle/>
                    <a:p>
                      <a:pPr marL="0" algn="l" defTabSz="457140" rtl="0" eaLnBrk="1" fontAlgn="b" latinLnBrk="0" hangingPunct="1">
                        <a:lnSpc>
                          <a:spcPct val="100000"/>
                        </a:lnSpc>
                      </a:pPr>
                      <a:r>
                        <a:rPr lang="tr-TR" sz="1200" b="1" u="none" strike="noStrike" kern="1200" dirty="0">
                          <a:solidFill>
                            <a:schemeClr val="bg1"/>
                          </a:solidFill>
                          <a:effectLst/>
                          <a:latin typeface="+mj-lt"/>
                          <a:ea typeface="+mn-ea"/>
                          <a:cs typeface="Arial" pitchFamily="34" charset="0"/>
                        </a:rPr>
                        <a:t>Dayanak Varlık</a:t>
                      </a: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A0BB"/>
                    </a:solidFill>
                  </a:tcPr>
                </a:tc>
                <a:tc>
                  <a:txBody>
                    <a:bodyPr/>
                    <a:lstStyle/>
                    <a:p>
                      <a:r>
                        <a:rPr lang="tr-TR" sz="1200" b="0" dirty="0" smtClean="0">
                          <a:latin typeface="+mj-lt"/>
                        </a:rPr>
                        <a:t>Vade ayının her bir saati için Piyasa İşleticisi tarafından açıklanan Kısıtsız Piyasa Takas Fiyatlarının (KPTF) basit aritmetik ortalamasıdır.</a:t>
                      </a:r>
                      <a:endParaRPr lang="tr-TR" sz="1200" b="0" dirty="0">
                        <a:latin typeface="+mj-lt"/>
                      </a:endParaRP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4969">
                <a:tc>
                  <a:txBody>
                    <a:bodyPr/>
                    <a:lstStyle/>
                    <a:p>
                      <a:pPr marL="0" algn="l" defTabSz="457140" rtl="0" eaLnBrk="1" fontAlgn="b" latinLnBrk="0" hangingPunct="1">
                        <a:lnSpc>
                          <a:spcPct val="100000"/>
                        </a:lnSpc>
                      </a:pPr>
                      <a:r>
                        <a:rPr lang="tr-TR" sz="1200" b="1" u="none" strike="noStrike" kern="1200" dirty="0">
                          <a:solidFill>
                            <a:schemeClr val="bg1"/>
                          </a:solidFill>
                          <a:effectLst/>
                          <a:latin typeface="+mj-lt"/>
                          <a:ea typeface="+mn-ea"/>
                          <a:cs typeface="Arial" pitchFamily="34" charset="0"/>
                        </a:rPr>
                        <a:t>İşlem Saatleri</a:t>
                      </a: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A0BB"/>
                    </a:solidFill>
                  </a:tcPr>
                </a:tc>
                <a:tc>
                  <a:txBody>
                    <a:bodyPr/>
                    <a:lstStyle/>
                    <a:p>
                      <a:pPr marL="0" algn="l" defTabSz="457140" rtl="0" eaLnBrk="1" fontAlgn="b" latinLnBrk="0" hangingPunct="1">
                        <a:lnSpc>
                          <a:spcPct val="100000"/>
                        </a:lnSpc>
                      </a:pPr>
                      <a:r>
                        <a:rPr lang="tr-TR" sz="1200" b="0" i="0" u="none" strike="noStrike" kern="1200" dirty="0">
                          <a:solidFill>
                            <a:srgbClr val="000000"/>
                          </a:solidFill>
                          <a:effectLst/>
                          <a:latin typeface="+mj-lt"/>
                          <a:ea typeface="+mn-ea"/>
                          <a:cs typeface="+mn-cs"/>
                        </a:rPr>
                        <a:t>09:10 - 17:45 tek seans. </a:t>
                      </a: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0610">
                <a:tc>
                  <a:txBody>
                    <a:bodyPr/>
                    <a:lstStyle/>
                    <a:p>
                      <a:pPr marL="0" algn="l" defTabSz="457140" rtl="0" eaLnBrk="1" fontAlgn="b" latinLnBrk="0" hangingPunct="1">
                        <a:lnSpc>
                          <a:spcPct val="100000"/>
                        </a:lnSpc>
                      </a:pPr>
                      <a:r>
                        <a:rPr lang="tr-TR" sz="1200" b="1" u="none" strike="noStrike" kern="1200" dirty="0">
                          <a:solidFill>
                            <a:schemeClr val="bg1"/>
                          </a:solidFill>
                          <a:effectLst/>
                          <a:latin typeface="+mj-lt"/>
                          <a:ea typeface="+mn-ea"/>
                          <a:cs typeface="Arial" pitchFamily="34" charset="0"/>
                        </a:rPr>
                        <a:t>Sözleşme Büyüklüğü</a:t>
                      </a: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A0BB"/>
                    </a:solidFill>
                  </a:tcPr>
                </a:tc>
                <a:tc>
                  <a:txBody>
                    <a:bodyPr/>
                    <a:lstStyle/>
                    <a:p>
                      <a:r>
                        <a:rPr lang="tr-TR" sz="1200" dirty="0" smtClean="0">
                          <a:latin typeface="+mj-lt"/>
                        </a:rPr>
                        <a:t>Vade ayındaki saat sayısı x 0,1 </a:t>
                      </a:r>
                      <a:r>
                        <a:rPr lang="tr-TR" sz="1200" dirty="0" err="1" smtClean="0">
                          <a:latin typeface="+mj-lt"/>
                        </a:rPr>
                        <a:t>MWh</a:t>
                      </a:r>
                      <a:endParaRPr lang="tr-TR" sz="1200" dirty="0" smtClean="0">
                        <a:latin typeface="+mj-lt"/>
                      </a:endParaRP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5669">
                <a:tc>
                  <a:txBody>
                    <a:bodyPr/>
                    <a:lstStyle/>
                    <a:p>
                      <a:pPr marL="0" algn="l" defTabSz="457140" rtl="0" eaLnBrk="1" fontAlgn="b" latinLnBrk="0" hangingPunct="1">
                        <a:lnSpc>
                          <a:spcPct val="100000"/>
                        </a:lnSpc>
                      </a:pPr>
                      <a:r>
                        <a:rPr lang="tr-TR" sz="1200" b="1" u="none" strike="noStrike" kern="1200" dirty="0">
                          <a:solidFill>
                            <a:schemeClr val="bg1"/>
                          </a:solidFill>
                          <a:effectLst/>
                          <a:latin typeface="+mj-lt"/>
                          <a:ea typeface="+mn-ea"/>
                          <a:cs typeface="Arial" pitchFamily="34" charset="0"/>
                        </a:rPr>
                        <a:t>Uzlaşma Şekli</a:t>
                      </a: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A0BB"/>
                    </a:solidFill>
                  </a:tcPr>
                </a:tc>
                <a:tc>
                  <a:txBody>
                    <a:bodyPr/>
                    <a:lstStyle/>
                    <a:p>
                      <a:pPr marL="0" algn="l" defTabSz="457140" rtl="0" eaLnBrk="1" fontAlgn="b" latinLnBrk="0" hangingPunct="1">
                        <a:lnSpc>
                          <a:spcPct val="100000"/>
                        </a:lnSpc>
                      </a:pPr>
                      <a:r>
                        <a:rPr lang="tr-TR" sz="1600" b="0" i="0" u="none" strike="noStrike" kern="1200" dirty="0">
                          <a:solidFill>
                            <a:srgbClr val="FF0000"/>
                          </a:solidFill>
                          <a:effectLst/>
                          <a:latin typeface="+mj-lt"/>
                          <a:ea typeface="+mn-ea"/>
                          <a:cs typeface="+mn-cs"/>
                        </a:rPr>
                        <a:t>Nakdi Uzlaşma</a:t>
                      </a: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5669">
                <a:tc>
                  <a:txBody>
                    <a:bodyPr/>
                    <a:lstStyle/>
                    <a:p>
                      <a:pPr marL="0" algn="l" defTabSz="457140" rtl="0" eaLnBrk="1" fontAlgn="b" latinLnBrk="0" hangingPunct="1">
                        <a:lnSpc>
                          <a:spcPct val="100000"/>
                        </a:lnSpc>
                      </a:pPr>
                      <a:r>
                        <a:rPr lang="tr-TR" sz="1200" b="1" u="none" strike="noStrike" kern="1200" dirty="0" smtClean="0">
                          <a:solidFill>
                            <a:schemeClr val="bg1"/>
                          </a:solidFill>
                          <a:effectLst/>
                          <a:latin typeface="+mj-lt"/>
                          <a:ea typeface="+mn-ea"/>
                          <a:cs typeface="Arial" pitchFamily="34" charset="0"/>
                        </a:rPr>
                        <a:t>Fiyat</a:t>
                      </a:r>
                      <a:r>
                        <a:rPr lang="tr-TR" sz="1200" b="1" u="none" strike="noStrike" kern="1200" baseline="0" dirty="0" smtClean="0">
                          <a:solidFill>
                            <a:schemeClr val="bg1"/>
                          </a:solidFill>
                          <a:effectLst/>
                          <a:latin typeface="+mj-lt"/>
                          <a:ea typeface="+mn-ea"/>
                          <a:cs typeface="Arial" pitchFamily="34" charset="0"/>
                        </a:rPr>
                        <a:t> Kotasyonu ve Minimum </a:t>
                      </a:r>
                      <a:r>
                        <a:rPr lang="tr-TR" sz="1200" b="1" u="none" strike="noStrike" kern="1200" dirty="0" smtClean="0">
                          <a:solidFill>
                            <a:schemeClr val="bg1"/>
                          </a:solidFill>
                          <a:effectLst/>
                          <a:latin typeface="+mj-lt"/>
                          <a:ea typeface="+mn-ea"/>
                          <a:cs typeface="Arial" pitchFamily="34" charset="0"/>
                        </a:rPr>
                        <a:t>Fiyat Adımı</a:t>
                      </a:r>
                      <a:endParaRPr lang="tr-TR" sz="1200" b="1" u="none" strike="noStrike" kern="1200" dirty="0">
                        <a:solidFill>
                          <a:schemeClr val="bg1"/>
                        </a:solidFill>
                        <a:effectLst/>
                        <a:latin typeface="+mj-lt"/>
                        <a:ea typeface="+mn-ea"/>
                        <a:cs typeface="Arial" pitchFamily="34" charset="0"/>
                      </a:endParaRP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A0BB"/>
                    </a:solidFill>
                  </a:tcPr>
                </a:tc>
                <a:tc>
                  <a:txBody>
                    <a:bodyPr/>
                    <a:lstStyle/>
                    <a:p>
                      <a:pPr marL="0" algn="l" defTabSz="457140" rtl="0" eaLnBrk="1" fontAlgn="b" latinLnBrk="0" hangingPunct="1">
                        <a:lnSpc>
                          <a:spcPct val="100000"/>
                        </a:lnSpc>
                      </a:pPr>
                      <a:r>
                        <a:rPr lang="tr-TR" sz="1200" b="0" dirty="0" smtClean="0">
                          <a:latin typeface="+mj-lt"/>
                        </a:rPr>
                        <a:t>1 </a:t>
                      </a:r>
                      <a:r>
                        <a:rPr lang="tr-TR" sz="1200" b="0" dirty="0" err="1" smtClean="0">
                          <a:latin typeface="+mj-lt"/>
                        </a:rPr>
                        <a:t>MWh</a:t>
                      </a:r>
                      <a:r>
                        <a:rPr lang="tr-TR" sz="1200" b="0" dirty="0" smtClean="0">
                          <a:latin typeface="+mj-lt"/>
                        </a:rPr>
                        <a:t> elektrik enerjisinin TL değeri virgülden sonra iki basamak olarak ifade edilir.</a:t>
                      </a:r>
                      <a:endParaRPr lang="nn-NO" sz="1200" b="0" i="0" u="none" strike="noStrike" kern="1200" dirty="0">
                        <a:solidFill>
                          <a:srgbClr val="000000"/>
                        </a:solidFill>
                        <a:effectLst/>
                        <a:latin typeface="+mj-lt"/>
                        <a:ea typeface="+mn-ea"/>
                        <a:cs typeface="+mn-cs"/>
                      </a:endParaRP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4969">
                <a:tc>
                  <a:txBody>
                    <a:bodyPr/>
                    <a:lstStyle/>
                    <a:p>
                      <a:pPr marL="0" algn="l" defTabSz="457140" rtl="0" eaLnBrk="1" fontAlgn="b" latinLnBrk="0" hangingPunct="1">
                        <a:lnSpc>
                          <a:spcPct val="100000"/>
                        </a:lnSpc>
                      </a:pPr>
                      <a:r>
                        <a:rPr lang="tr-TR" sz="1200" b="1" u="none" strike="noStrike" kern="1200" dirty="0">
                          <a:solidFill>
                            <a:schemeClr val="bg1"/>
                          </a:solidFill>
                          <a:effectLst/>
                          <a:latin typeface="+mj-lt"/>
                          <a:ea typeface="+mn-ea"/>
                          <a:cs typeface="Arial" pitchFamily="34" charset="0"/>
                        </a:rPr>
                        <a:t>Vade Ayları</a:t>
                      </a: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A0BB"/>
                    </a:solidFill>
                  </a:tcPr>
                </a:tc>
                <a:tc>
                  <a:txBody>
                    <a:bodyPr/>
                    <a:lstStyle/>
                    <a:p>
                      <a:r>
                        <a:rPr lang="tr-TR" sz="1200" dirty="0" smtClean="0">
                          <a:latin typeface="+mj-lt"/>
                        </a:rPr>
                        <a:t>Aynı anda içinde bulunulan ay ve takip eden 15 ay olmak üzere</a:t>
                      </a:r>
                    </a:p>
                    <a:p>
                      <a:r>
                        <a:rPr lang="tr-TR" sz="1200" dirty="0" smtClean="0">
                          <a:latin typeface="+mj-lt"/>
                        </a:rPr>
                        <a:t>toplam </a:t>
                      </a:r>
                      <a:r>
                        <a:rPr lang="tr-TR" sz="1600" dirty="0" smtClean="0">
                          <a:solidFill>
                            <a:srgbClr val="FF0000"/>
                          </a:solidFill>
                          <a:latin typeface="+mj-lt"/>
                        </a:rPr>
                        <a:t>16 ay.</a:t>
                      </a: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0379">
                <a:tc>
                  <a:txBody>
                    <a:bodyPr/>
                    <a:lstStyle/>
                    <a:p>
                      <a:pPr marL="0" algn="l" defTabSz="457140" rtl="0" eaLnBrk="1" fontAlgn="b" latinLnBrk="0" hangingPunct="1">
                        <a:lnSpc>
                          <a:spcPct val="100000"/>
                        </a:lnSpc>
                      </a:pPr>
                      <a:r>
                        <a:rPr lang="tr-TR" sz="1200" b="1" u="none" strike="noStrike" kern="1200" dirty="0">
                          <a:solidFill>
                            <a:schemeClr val="bg1"/>
                          </a:solidFill>
                          <a:effectLst/>
                          <a:latin typeface="+mj-lt"/>
                          <a:ea typeface="+mn-ea"/>
                          <a:cs typeface="Arial" pitchFamily="34" charset="0"/>
                        </a:rPr>
                        <a:t>Kullanım ve Prim Takas Süresi</a:t>
                      </a: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A0BB"/>
                    </a:solidFill>
                  </a:tcPr>
                </a:tc>
                <a:tc>
                  <a:txBody>
                    <a:bodyPr/>
                    <a:lstStyle/>
                    <a:p>
                      <a:pPr marL="0" algn="l" defTabSz="457140" rtl="0" eaLnBrk="1" fontAlgn="b" latinLnBrk="0" hangingPunct="1">
                        <a:lnSpc>
                          <a:spcPct val="100000"/>
                        </a:lnSpc>
                      </a:pPr>
                      <a:r>
                        <a:rPr lang="tr-TR" sz="1200" b="0" i="0" u="none" strike="noStrike" kern="1200" dirty="0">
                          <a:solidFill>
                            <a:srgbClr val="000000"/>
                          </a:solidFill>
                          <a:effectLst/>
                          <a:latin typeface="+mj-lt"/>
                          <a:ea typeface="+mn-ea"/>
                          <a:cs typeface="+mn-cs"/>
                        </a:rPr>
                        <a:t>T+1</a:t>
                      </a: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6193">
                <a:tc>
                  <a:txBody>
                    <a:bodyPr/>
                    <a:lstStyle/>
                    <a:p>
                      <a:pPr marL="0" algn="l" defTabSz="457140" rtl="0" eaLnBrk="1" fontAlgn="b" latinLnBrk="0" hangingPunct="1">
                        <a:lnSpc>
                          <a:spcPct val="100000"/>
                        </a:lnSpc>
                      </a:pPr>
                      <a:r>
                        <a:rPr lang="tr-TR" sz="1200" b="1" u="none" strike="noStrike" kern="1200" dirty="0" smtClean="0">
                          <a:solidFill>
                            <a:schemeClr val="bg1"/>
                          </a:solidFill>
                          <a:effectLst/>
                          <a:latin typeface="+mj-lt"/>
                          <a:ea typeface="+mn-ea"/>
                          <a:cs typeface="Arial" pitchFamily="34" charset="0"/>
                        </a:rPr>
                        <a:t>Vade Sonu </a:t>
                      </a:r>
                      <a:r>
                        <a:rPr lang="tr-TR" sz="1200" b="1" u="none" strike="noStrike" kern="1200" dirty="0">
                          <a:solidFill>
                            <a:schemeClr val="bg1"/>
                          </a:solidFill>
                          <a:effectLst/>
                          <a:latin typeface="+mj-lt"/>
                          <a:ea typeface="+mn-ea"/>
                          <a:cs typeface="Arial" pitchFamily="34" charset="0"/>
                        </a:rPr>
                        <a:t>Uzlaşma Fiyatı</a:t>
                      </a: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A0BB"/>
                    </a:solidFill>
                  </a:tcPr>
                </a:tc>
                <a:tc>
                  <a:txBody>
                    <a:bodyPr/>
                    <a:lstStyle/>
                    <a:p>
                      <a:r>
                        <a:rPr lang="tr-TR" sz="1200" b="0" dirty="0" smtClean="0">
                          <a:latin typeface="+mj-lt"/>
                        </a:rPr>
                        <a:t>Vade ayının her bir saati için Piyasa İşleticisi tarafından açıklanan Kısıtsız Piyasa Takas Fiyatlarından (KPTF) hesaplanan basit aritmetik ortalama son uzlaşma fiyatı olur. Bu yöntemle belirlenen vade sonu uzlaşma fiyatı en yakın fiyat adımına yuvarlanır.</a:t>
                      </a:r>
                      <a:endParaRPr lang="tr-TR" sz="1200" b="0" dirty="0">
                        <a:latin typeface="+mj-lt"/>
                      </a:endParaRP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1598">
                <a:tc>
                  <a:txBody>
                    <a:bodyPr/>
                    <a:lstStyle/>
                    <a:p>
                      <a:pPr marL="0" algn="l" defTabSz="457140" rtl="0" eaLnBrk="1" fontAlgn="b" latinLnBrk="0" hangingPunct="1">
                        <a:lnSpc>
                          <a:spcPct val="100000"/>
                        </a:lnSpc>
                      </a:pPr>
                      <a:r>
                        <a:rPr lang="sv-SE" sz="1200" b="1" u="none" strike="noStrike" kern="1200" dirty="0">
                          <a:solidFill>
                            <a:schemeClr val="bg1"/>
                          </a:solidFill>
                          <a:effectLst/>
                          <a:latin typeface="+mj-lt"/>
                          <a:ea typeface="+mn-ea"/>
                          <a:cs typeface="Arial" pitchFamily="34" charset="0"/>
                        </a:rPr>
                        <a:t>Vade Sonu ve Son İşlem Günü</a:t>
                      </a: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A0BB"/>
                    </a:solidFill>
                  </a:tcPr>
                </a:tc>
                <a:tc>
                  <a:txBody>
                    <a:bodyPr/>
                    <a:lstStyle/>
                    <a:p>
                      <a:pPr marL="0" algn="l" defTabSz="457140" rtl="0" eaLnBrk="1" fontAlgn="b" latinLnBrk="0" hangingPunct="1">
                        <a:lnSpc>
                          <a:spcPct val="100000"/>
                        </a:lnSpc>
                      </a:pPr>
                      <a:r>
                        <a:rPr lang="tr-TR" sz="1200" b="0" i="0" u="none" strike="noStrike" kern="1200" dirty="0">
                          <a:solidFill>
                            <a:srgbClr val="000000"/>
                          </a:solidFill>
                          <a:effectLst/>
                          <a:latin typeface="+mj-lt"/>
                          <a:ea typeface="+mn-ea"/>
                          <a:cs typeface="+mn-cs"/>
                        </a:rPr>
                        <a:t>Her vade ayının son iş günü. </a:t>
                      </a: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231466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75887"/>
            <a:ext cx="7561262" cy="366761"/>
          </a:xfrm>
          <a:prstGeom prst="rect">
            <a:avLst/>
          </a:prstGeom>
        </p:spPr>
        <p:txBody>
          <a:bodyPr wrap="square" lIns="73655" tIns="36827" rIns="73655" bIns="36827">
            <a:spAutoFit/>
          </a:bodyPr>
          <a:lstStyle/>
          <a:p>
            <a:pPr algn="ctr"/>
            <a:r>
              <a:rPr lang="tr-TR" sz="1900" b="1" dirty="0" smtClean="0">
                <a:solidFill>
                  <a:schemeClr val="bg1"/>
                </a:solidFill>
                <a:cs typeface="Arial"/>
              </a:rPr>
              <a:t>GÖP PİYASA </a:t>
            </a:r>
            <a:r>
              <a:rPr lang="tr-TR" sz="1900" b="1" dirty="0" smtClean="0">
                <a:solidFill>
                  <a:schemeClr val="bg1"/>
                </a:solidFill>
                <a:cs typeface="Arial"/>
              </a:rPr>
              <a:t>TAKAS FİYATLARININ DUYURULMASI</a:t>
            </a:r>
            <a:endParaRPr lang="tr-TR" sz="1600" b="1" dirty="0">
              <a:solidFill>
                <a:schemeClr val="bg1"/>
              </a:solidFill>
              <a:cs typeface="Arial"/>
            </a:endParaRPr>
          </a:p>
        </p:txBody>
      </p:sp>
      <p:sp>
        <p:nvSpPr>
          <p:cNvPr id="3" name="TextBox 2"/>
          <p:cNvSpPr txBox="1"/>
          <p:nvPr/>
        </p:nvSpPr>
        <p:spPr>
          <a:xfrm>
            <a:off x="4961614" y="715618"/>
            <a:ext cx="2425146" cy="2062103"/>
          </a:xfrm>
          <a:prstGeom prst="rect">
            <a:avLst/>
          </a:prstGeom>
          <a:noFill/>
        </p:spPr>
        <p:txBody>
          <a:bodyPr wrap="square" rtlCol="0">
            <a:spAutoFit/>
          </a:bodyPr>
          <a:lstStyle/>
          <a:p>
            <a:pPr marL="285750" indent="-285750">
              <a:buFont typeface="Wingdings" panose="05000000000000000000" pitchFamily="2" charset="2"/>
              <a:buChar char="Ø"/>
            </a:pPr>
            <a:r>
              <a:rPr lang="tr-TR" sz="1600" dirty="0"/>
              <a:t>01.04.2016 tarihinden itibaren Piyasa Takas Fiyatları saat 12:00’da hesaplandıktan hemen sonra </a:t>
            </a:r>
            <a:r>
              <a:rPr lang="tr-TR" sz="1600" b="1" dirty="0">
                <a:solidFill>
                  <a:srgbClr val="FF0000"/>
                </a:solidFill>
              </a:rPr>
              <a:t>“kesinleşmemiş fiyat” </a:t>
            </a:r>
            <a:r>
              <a:rPr lang="tr-TR" sz="1600" dirty="0"/>
              <a:t>olarak </a:t>
            </a:r>
            <a:r>
              <a:rPr lang="tr-TR" sz="1600" b="1" dirty="0"/>
              <a:t>EPİAŞ Şeffaflık Platformunda </a:t>
            </a:r>
            <a:r>
              <a:rPr lang="tr-TR" sz="1600" dirty="0" smtClean="0"/>
              <a:t>yayınlanmaktadır.</a:t>
            </a:r>
            <a:endParaRPr lang="tr-TR" sz="16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87" y="650269"/>
            <a:ext cx="4874927" cy="3834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049079" y="3138090"/>
            <a:ext cx="2511862" cy="307777"/>
          </a:xfrm>
          <a:prstGeom prst="rect">
            <a:avLst/>
          </a:prstGeom>
        </p:spPr>
        <p:txBody>
          <a:bodyPr wrap="square">
            <a:spAutoFit/>
          </a:bodyPr>
          <a:lstStyle/>
          <a:p>
            <a:r>
              <a:rPr lang="tr-TR" b="1" dirty="0">
                <a:solidFill>
                  <a:srgbClr val="FF0000"/>
                </a:solidFill>
              </a:rPr>
              <a:t>https://seffaflik.epias.com.tr/</a:t>
            </a:r>
          </a:p>
        </p:txBody>
      </p:sp>
    </p:spTree>
    <p:extLst>
      <p:ext uri="{BB962C8B-B14F-4D97-AF65-F5344CB8AC3E}">
        <p14:creationId xmlns:p14="http://schemas.microsoft.com/office/powerpoint/2010/main" val="127620365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99897</TotalTime>
  <Words>1255</Words>
  <Application>Microsoft Office PowerPoint</Application>
  <PresentationFormat>Custom</PresentationFormat>
  <Paragraphs>353</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2015-07-09T06:03:55Z</cp:lastPrinted>
  <dcterms:created xsi:type="dcterms:W3CDTF">2012-01-02T15:17:58Z</dcterms:created>
  <dcterms:modified xsi:type="dcterms:W3CDTF">2016-04-07T14:17:07Z</dcterms:modified>
</cp:coreProperties>
</file>